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4F_295300B.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4" r:id="rId5"/>
    <p:sldMasterId id="2147483740" r:id="rId6"/>
  </p:sldMasterIdLst>
  <p:notesMasterIdLst>
    <p:notesMasterId r:id="rId33"/>
  </p:notesMasterIdLst>
  <p:handoutMasterIdLst>
    <p:handoutMasterId r:id="rId34"/>
  </p:handoutMasterIdLst>
  <p:sldIdLst>
    <p:sldId id="343" r:id="rId7"/>
    <p:sldId id="325" r:id="rId8"/>
    <p:sldId id="327" r:id="rId9"/>
    <p:sldId id="350" r:id="rId10"/>
    <p:sldId id="349" r:id="rId11"/>
    <p:sldId id="353" r:id="rId12"/>
    <p:sldId id="4732" r:id="rId13"/>
    <p:sldId id="352" r:id="rId14"/>
    <p:sldId id="354" r:id="rId15"/>
    <p:sldId id="351" r:id="rId16"/>
    <p:sldId id="355" r:id="rId17"/>
    <p:sldId id="356" r:id="rId18"/>
    <p:sldId id="357" r:id="rId19"/>
    <p:sldId id="359" r:id="rId20"/>
    <p:sldId id="1721" r:id="rId21"/>
    <p:sldId id="1508" r:id="rId22"/>
    <p:sldId id="340" r:id="rId23"/>
    <p:sldId id="4757" r:id="rId24"/>
    <p:sldId id="4758" r:id="rId25"/>
    <p:sldId id="4749" r:id="rId26"/>
    <p:sldId id="4760" r:id="rId27"/>
    <p:sldId id="362" r:id="rId28"/>
    <p:sldId id="4759" r:id="rId29"/>
    <p:sldId id="4731" r:id="rId30"/>
    <p:sldId id="328" r:id="rId31"/>
    <p:sldId id="4733"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36D91C-78A1-2AB7-C250-8055D9A0F638}" name="Braden Ford" initials="BF" userId="Anonymous_Braden Ford" providerId="None"/>
  <p188:author id="{8B072E2E-9DF3-797F-2B21-F9DBD168B3B6}" name="Jessica Lodien" initials="JL" userId="S::jessica@queldesign.com::455b67a3-ee6b-4a1d-81db-5983c896bc8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56" autoAdjust="0"/>
  </p:normalViewPr>
  <p:slideViewPr>
    <p:cSldViewPr snapToGrid="0">
      <p:cViewPr varScale="1">
        <p:scale>
          <a:sx n="117" d="100"/>
          <a:sy n="117" d="100"/>
        </p:scale>
        <p:origin x="1260" y="102"/>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43"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 Lahoud" userId="c994f292-3cc1-4aab-a3ce-64a1485190d9" providerId="ADAL" clId="{107C6F8C-0F57-4370-8AC0-3D39CC26DBEA}"/>
    <pc:docChg chg="undo redo custSel addSld delSld modSld sldOrd">
      <pc:chgData name="Pam Lahoud" userId="c994f292-3cc1-4aab-a3ce-64a1485190d9" providerId="ADAL" clId="{107C6F8C-0F57-4370-8AC0-3D39CC26DBEA}" dt="2019-11-08T17:16:56.244" v="2654" actId="20577"/>
      <pc:docMkLst>
        <pc:docMk/>
      </pc:docMkLst>
      <pc:sldChg chg="ord">
        <pc:chgData name="Pam Lahoud" userId="c994f292-3cc1-4aab-a3ce-64a1485190d9" providerId="ADAL" clId="{107C6F8C-0F57-4370-8AC0-3D39CC26DBEA}" dt="2019-11-08T17:01:10.154" v="2538"/>
        <pc:sldMkLst>
          <pc:docMk/>
          <pc:sldMk cId="1967870811" sldId="340"/>
        </pc:sldMkLst>
      </pc:sldChg>
      <pc:sldChg chg="modSp">
        <pc:chgData name="Pam Lahoud" userId="c994f292-3cc1-4aab-a3ce-64a1485190d9" providerId="ADAL" clId="{107C6F8C-0F57-4370-8AC0-3D39CC26DBEA}" dt="2019-11-07T18:20:27.538" v="84" actId="1076"/>
        <pc:sldMkLst>
          <pc:docMk/>
          <pc:sldMk cId="4135410570" sldId="352"/>
        </pc:sldMkLst>
        <pc:spChg chg="mod">
          <ac:chgData name="Pam Lahoud" userId="c994f292-3cc1-4aab-a3ce-64a1485190d9" providerId="ADAL" clId="{107C6F8C-0F57-4370-8AC0-3D39CC26DBEA}" dt="2019-11-07T18:20:27.538" v="84" actId="1076"/>
          <ac:spMkLst>
            <pc:docMk/>
            <pc:sldMk cId="4135410570" sldId="352"/>
            <ac:spMk id="11" creationId="{10C55D82-84ED-4A58-BD1C-06EA159FCB3C}"/>
          </ac:spMkLst>
        </pc:spChg>
      </pc:sldChg>
      <pc:sldChg chg="modSp">
        <pc:chgData name="Pam Lahoud" userId="c994f292-3cc1-4aab-a3ce-64a1485190d9" providerId="ADAL" clId="{107C6F8C-0F57-4370-8AC0-3D39CC26DBEA}" dt="2019-11-07T18:23:38.677" v="123" actId="20577"/>
        <pc:sldMkLst>
          <pc:docMk/>
          <pc:sldMk cId="2941016316" sldId="355"/>
        </pc:sldMkLst>
        <pc:graphicFrameChg chg="mod">
          <ac:chgData name="Pam Lahoud" userId="c994f292-3cc1-4aab-a3ce-64a1485190d9" providerId="ADAL" clId="{107C6F8C-0F57-4370-8AC0-3D39CC26DBEA}" dt="2019-11-07T18:23:38.677" v="123" actId="20577"/>
          <ac:graphicFrameMkLst>
            <pc:docMk/>
            <pc:sldMk cId="2941016316" sldId="355"/>
            <ac:graphicFrameMk id="4" creationId="{2C7F9863-046E-4373-B08F-605387AF3861}"/>
          </ac:graphicFrameMkLst>
        </pc:graphicFrameChg>
      </pc:sldChg>
      <pc:sldChg chg="addSp delSp modSp del modNotesTx">
        <pc:chgData name="Pam Lahoud" userId="c994f292-3cc1-4aab-a3ce-64a1485190d9" providerId="ADAL" clId="{107C6F8C-0F57-4370-8AC0-3D39CC26DBEA}" dt="2019-11-08T16:35:56.259" v="1735" actId="2696"/>
        <pc:sldMkLst>
          <pc:docMk/>
          <pc:sldMk cId="3962462589" sldId="358"/>
        </pc:sldMkLst>
        <pc:spChg chg="mod">
          <ac:chgData name="Pam Lahoud" userId="c994f292-3cc1-4aab-a3ce-64a1485190d9" providerId="ADAL" clId="{107C6F8C-0F57-4370-8AC0-3D39CC26DBEA}" dt="2019-11-08T16:32:06.827" v="1626" actId="14100"/>
          <ac:spMkLst>
            <pc:docMk/>
            <pc:sldMk cId="3962462589" sldId="358"/>
            <ac:spMk id="2" creationId="{BB94E6E4-5DE8-45C6-BAED-A4644EFE6B83}"/>
          </ac:spMkLst>
        </pc:spChg>
        <pc:spChg chg="mod">
          <ac:chgData name="Pam Lahoud" userId="c994f292-3cc1-4aab-a3ce-64a1485190d9" providerId="ADAL" clId="{107C6F8C-0F57-4370-8AC0-3D39CC26DBEA}" dt="2019-11-08T16:32:06.827" v="1626" actId="14100"/>
          <ac:spMkLst>
            <pc:docMk/>
            <pc:sldMk cId="3962462589" sldId="358"/>
            <ac:spMk id="3" creationId="{FD09AB81-72F5-422B-BEF5-A8D2214718BB}"/>
          </ac:spMkLst>
        </pc:spChg>
        <pc:spChg chg="add mod">
          <ac:chgData name="Pam Lahoud" userId="c994f292-3cc1-4aab-a3ce-64a1485190d9" providerId="ADAL" clId="{107C6F8C-0F57-4370-8AC0-3D39CC26DBEA}" dt="2019-11-08T16:32:06.827" v="1626" actId="14100"/>
          <ac:spMkLst>
            <pc:docMk/>
            <pc:sldMk cId="3962462589" sldId="358"/>
            <ac:spMk id="5" creationId="{098357B8-B9F6-4AF1-A43B-3FD7EB59F7DC}"/>
          </ac:spMkLst>
        </pc:spChg>
        <pc:spChg chg="add mod">
          <ac:chgData name="Pam Lahoud" userId="c994f292-3cc1-4aab-a3ce-64a1485190d9" providerId="ADAL" clId="{107C6F8C-0F57-4370-8AC0-3D39CC26DBEA}" dt="2019-11-08T16:32:06.827" v="1626" actId="14100"/>
          <ac:spMkLst>
            <pc:docMk/>
            <pc:sldMk cId="3962462589" sldId="358"/>
            <ac:spMk id="6" creationId="{481D0A98-DAB1-474A-A8E0-8DAEE85226B6}"/>
          </ac:spMkLst>
        </pc:spChg>
        <pc:spChg chg="add mod">
          <ac:chgData name="Pam Lahoud" userId="c994f292-3cc1-4aab-a3ce-64a1485190d9" providerId="ADAL" clId="{107C6F8C-0F57-4370-8AC0-3D39CC26DBEA}" dt="2019-11-08T16:32:06.827" v="1626" actId="14100"/>
          <ac:spMkLst>
            <pc:docMk/>
            <pc:sldMk cId="3962462589" sldId="358"/>
            <ac:spMk id="7" creationId="{8E2D541D-EEAC-4675-9E34-2DD02E4E29C2}"/>
          </ac:spMkLst>
        </pc:spChg>
        <pc:spChg chg="add mod">
          <ac:chgData name="Pam Lahoud" userId="c994f292-3cc1-4aab-a3ce-64a1485190d9" providerId="ADAL" clId="{107C6F8C-0F57-4370-8AC0-3D39CC26DBEA}" dt="2019-11-08T16:32:06.827" v="1626" actId="14100"/>
          <ac:spMkLst>
            <pc:docMk/>
            <pc:sldMk cId="3962462589" sldId="358"/>
            <ac:spMk id="8" creationId="{5128E953-85A6-4B33-8397-0F0D9ACEC1CF}"/>
          </ac:spMkLst>
        </pc:spChg>
        <pc:spChg chg="add mod">
          <ac:chgData name="Pam Lahoud" userId="c994f292-3cc1-4aab-a3ce-64a1485190d9" providerId="ADAL" clId="{107C6F8C-0F57-4370-8AC0-3D39CC26DBEA}" dt="2019-11-08T16:32:06.827" v="1626" actId="14100"/>
          <ac:spMkLst>
            <pc:docMk/>
            <pc:sldMk cId="3962462589" sldId="358"/>
            <ac:spMk id="9" creationId="{022FABDF-122A-4B18-8321-F289EB37C360}"/>
          </ac:spMkLst>
        </pc:spChg>
        <pc:spChg chg="add mod">
          <ac:chgData name="Pam Lahoud" userId="c994f292-3cc1-4aab-a3ce-64a1485190d9" providerId="ADAL" clId="{107C6F8C-0F57-4370-8AC0-3D39CC26DBEA}" dt="2019-11-08T16:32:06.827" v="1626" actId="14100"/>
          <ac:spMkLst>
            <pc:docMk/>
            <pc:sldMk cId="3962462589" sldId="358"/>
            <ac:spMk id="10" creationId="{CA139BD7-D28E-4DEE-A4ED-80CF4D884EFC}"/>
          </ac:spMkLst>
        </pc:spChg>
        <pc:spChg chg="add mod">
          <ac:chgData name="Pam Lahoud" userId="c994f292-3cc1-4aab-a3ce-64a1485190d9" providerId="ADAL" clId="{107C6F8C-0F57-4370-8AC0-3D39CC26DBEA}" dt="2019-11-08T16:32:06.827" v="1626" actId="14100"/>
          <ac:spMkLst>
            <pc:docMk/>
            <pc:sldMk cId="3962462589" sldId="358"/>
            <ac:spMk id="11" creationId="{930E1F0D-30A2-4FA2-954C-9E0B5390FC8F}"/>
          </ac:spMkLst>
        </pc:spChg>
        <pc:spChg chg="add mod">
          <ac:chgData name="Pam Lahoud" userId="c994f292-3cc1-4aab-a3ce-64a1485190d9" providerId="ADAL" clId="{107C6F8C-0F57-4370-8AC0-3D39CC26DBEA}" dt="2019-11-08T16:32:06.827" v="1626" actId="14100"/>
          <ac:spMkLst>
            <pc:docMk/>
            <pc:sldMk cId="3962462589" sldId="358"/>
            <ac:spMk id="12" creationId="{505097BA-AB78-4935-B0FA-EB90E8634712}"/>
          </ac:spMkLst>
        </pc:spChg>
        <pc:spChg chg="add mod">
          <ac:chgData name="Pam Lahoud" userId="c994f292-3cc1-4aab-a3ce-64a1485190d9" providerId="ADAL" clId="{107C6F8C-0F57-4370-8AC0-3D39CC26DBEA}" dt="2019-11-08T16:32:06.827" v="1626" actId="14100"/>
          <ac:spMkLst>
            <pc:docMk/>
            <pc:sldMk cId="3962462589" sldId="358"/>
            <ac:spMk id="13" creationId="{E940C53F-B979-4AC8-A24C-CE79D7ED0506}"/>
          </ac:spMkLst>
        </pc:spChg>
        <pc:spChg chg="add mod">
          <ac:chgData name="Pam Lahoud" userId="c994f292-3cc1-4aab-a3ce-64a1485190d9" providerId="ADAL" clId="{107C6F8C-0F57-4370-8AC0-3D39CC26DBEA}" dt="2019-11-08T16:32:06.827" v="1626" actId="14100"/>
          <ac:spMkLst>
            <pc:docMk/>
            <pc:sldMk cId="3962462589" sldId="358"/>
            <ac:spMk id="14" creationId="{0BE15FEB-575C-4163-974D-EAEBB8F47E3D}"/>
          </ac:spMkLst>
        </pc:spChg>
        <pc:spChg chg="add mod">
          <ac:chgData name="Pam Lahoud" userId="c994f292-3cc1-4aab-a3ce-64a1485190d9" providerId="ADAL" clId="{107C6F8C-0F57-4370-8AC0-3D39CC26DBEA}" dt="2019-11-08T16:32:06.827" v="1626" actId="14100"/>
          <ac:spMkLst>
            <pc:docMk/>
            <pc:sldMk cId="3962462589" sldId="358"/>
            <ac:spMk id="15" creationId="{50BAF331-E790-441D-A26B-BF6691423670}"/>
          </ac:spMkLst>
        </pc:spChg>
        <pc:spChg chg="add mod">
          <ac:chgData name="Pam Lahoud" userId="c994f292-3cc1-4aab-a3ce-64a1485190d9" providerId="ADAL" clId="{107C6F8C-0F57-4370-8AC0-3D39CC26DBEA}" dt="2019-11-08T16:32:06.827" v="1626" actId="14100"/>
          <ac:spMkLst>
            <pc:docMk/>
            <pc:sldMk cId="3962462589" sldId="358"/>
            <ac:spMk id="16" creationId="{E2D9DE1E-FA76-4521-9DFF-184A40705A8A}"/>
          </ac:spMkLst>
        </pc:spChg>
        <pc:spChg chg="add mod">
          <ac:chgData name="Pam Lahoud" userId="c994f292-3cc1-4aab-a3ce-64a1485190d9" providerId="ADAL" clId="{107C6F8C-0F57-4370-8AC0-3D39CC26DBEA}" dt="2019-11-08T16:32:06.827" v="1626" actId="14100"/>
          <ac:spMkLst>
            <pc:docMk/>
            <pc:sldMk cId="3962462589" sldId="358"/>
            <ac:spMk id="17" creationId="{887BCD9F-62FA-4DFD-9A0F-C2528AA6B9BF}"/>
          </ac:spMkLst>
        </pc:spChg>
        <pc:spChg chg="add mod">
          <ac:chgData name="Pam Lahoud" userId="c994f292-3cc1-4aab-a3ce-64a1485190d9" providerId="ADAL" clId="{107C6F8C-0F57-4370-8AC0-3D39CC26DBEA}" dt="2019-11-08T16:32:06.827" v="1626" actId="14100"/>
          <ac:spMkLst>
            <pc:docMk/>
            <pc:sldMk cId="3962462589" sldId="358"/>
            <ac:spMk id="18" creationId="{1319E5A0-B63D-4CD4-A48C-3DF5C4F94098}"/>
          </ac:spMkLst>
        </pc:spChg>
        <pc:spChg chg="add mod">
          <ac:chgData name="Pam Lahoud" userId="c994f292-3cc1-4aab-a3ce-64a1485190d9" providerId="ADAL" clId="{107C6F8C-0F57-4370-8AC0-3D39CC26DBEA}" dt="2019-11-08T16:32:06.827" v="1626" actId="14100"/>
          <ac:spMkLst>
            <pc:docMk/>
            <pc:sldMk cId="3962462589" sldId="358"/>
            <ac:spMk id="19" creationId="{DB9E2400-186C-4810-8C1E-BFF401CE8947}"/>
          </ac:spMkLst>
        </pc:spChg>
        <pc:spChg chg="add mod">
          <ac:chgData name="Pam Lahoud" userId="c994f292-3cc1-4aab-a3ce-64a1485190d9" providerId="ADAL" clId="{107C6F8C-0F57-4370-8AC0-3D39CC26DBEA}" dt="2019-11-08T16:32:06.827" v="1626" actId="14100"/>
          <ac:spMkLst>
            <pc:docMk/>
            <pc:sldMk cId="3962462589" sldId="358"/>
            <ac:spMk id="20" creationId="{054C6A1F-3D50-4393-B20D-2EAAB2325A9B}"/>
          </ac:spMkLst>
        </pc:spChg>
        <pc:spChg chg="add mod">
          <ac:chgData name="Pam Lahoud" userId="c994f292-3cc1-4aab-a3ce-64a1485190d9" providerId="ADAL" clId="{107C6F8C-0F57-4370-8AC0-3D39CC26DBEA}" dt="2019-11-08T16:32:06.827" v="1626" actId="14100"/>
          <ac:spMkLst>
            <pc:docMk/>
            <pc:sldMk cId="3962462589" sldId="358"/>
            <ac:spMk id="21" creationId="{C582C7A0-BB46-4762-AC01-F109658BC815}"/>
          </ac:spMkLst>
        </pc:spChg>
        <pc:spChg chg="add mod">
          <ac:chgData name="Pam Lahoud" userId="c994f292-3cc1-4aab-a3ce-64a1485190d9" providerId="ADAL" clId="{107C6F8C-0F57-4370-8AC0-3D39CC26DBEA}" dt="2019-11-08T16:32:06.827" v="1626" actId="14100"/>
          <ac:spMkLst>
            <pc:docMk/>
            <pc:sldMk cId="3962462589" sldId="358"/>
            <ac:spMk id="22" creationId="{4B0CD45B-0395-41E4-AC91-5A72403767C6}"/>
          </ac:spMkLst>
        </pc:spChg>
        <pc:spChg chg="add mod">
          <ac:chgData name="Pam Lahoud" userId="c994f292-3cc1-4aab-a3ce-64a1485190d9" providerId="ADAL" clId="{107C6F8C-0F57-4370-8AC0-3D39CC26DBEA}" dt="2019-11-08T16:32:06.827" v="1626" actId="14100"/>
          <ac:spMkLst>
            <pc:docMk/>
            <pc:sldMk cId="3962462589" sldId="358"/>
            <ac:spMk id="23" creationId="{56ADFEA3-82CB-4A05-8CC7-2E03FF735CE0}"/>
          </ac:spMkLst>
        </pc:spChg>
        <pc:spChg chg="add mod">
          <ac:chgData name="Pam Lahoud" userId="c994f292-3cc1-4aab-a3ce-64a1485190d9" providerId="ADAL" clId="{107C6F8C-0F57-4370-8AC0-3D39CC26DBEA}" dt="2019-11-08T16:32:06.827" v="1626" actId="14100"/>
          <ac:spMkLst>
            <pc:docMk/>
            <pc:sldMk cId="3962462589" sldId="358"/>
            <ac:spMk id="24" creationId="{B104B3D4-2CDC-4731-8E44-0D21AE10DF93}"/>
          </ac:spMkLst>
        </pc:spChg>
        <pc:picChg chg="del mod">
          <ac:chgData name="Pam Lahoud" userId="c994f292-3cc1-4aab-a3ce-64a1485190d9" providerId="ADAL" clId="{107C6F8C-0F57-4370-8AC0-3D39CC26DBEA}" dt="2019-11-08T16:31:41.379" v="1621" actId="478"/>
          <ac:picMkLst>
            <pc:docMk/>
            <pc:sldMk cId="3962462589" sldId="358"/>
            <ac:picMk id="123" creationId="{E2086EC9-2CD7-40AC-81F4-282AEBC39BC1}"/>
          </ac:picMkLst>
        </pc:picChg>
      </pc:sldChg>
      <pc:sldChg chg="delSp ord">
        <pc:chgData name="Pam Lahoud" userId="c994f292-3cc1-4aab-a3ce-64a1485190d9" providerId="ADAL" clId="{107C6F8C-0F57-4370-8AC0-3D39CC26DBEA}" dt="2019-11-08T16:31:35.363" v="1620"/>
        <pc:sldMkLst>
          <pc:docMk/>
          <pc:sldMk cId="2925594558" sldId="1508"/>
        </pc:sldMkLst>
        <pc:spChg chg="del">
          <ac:chgData name="Pam Lahoud" userId="c994f292-3cc1-4aab-a3ce-64a1485190d9" providerId="ADAL" clId="{107C6F8C-0F57-4370-8AC0-3D39CC26DBEA}" dt="2019-11-08T16:31:35.363" v="1620"/>
          <ac:spMkLst>
            <pc:docMk/>
            <pc:sldMk cId="2925594558" sldId="1508"/>
            <ac:spMk id="132" creationId="{6138DB87-4B73-4CA5-AC5D-35BA6E52AD6B}"/>
          </ac:spMkLst>
        </pc:spChg>
        <pc:spChg chg="del">
          <ac:chgData name="Pam Lahoud" userId="c994f292-3cc1-4aab-a3ce-64a1485190d9" providerId="ADAL" clId="{107C6F8C-0F57-4370-8AC0-3D39CC26DBEA}" dt="2019-11-08T16:31:35.363" v="1620"/>
          <ac:spMkLst>
            <pc:docMk/>
            <pc:sldMk cId="2925594558" sldId="1508"/>
            <ac:spMk id="135" creationId="{70863A4F-469A-4E7C-8A60-E6946F3EF87A}"/>
          </ac:spMkLst>
        </pc:spChg>
        <pc:spChg chg="del">
          <ac:chgData name="Pam Lahoud" userId="c994f292-3cc1-4aab-a3ce-64a1485190d9" providerId="ADAL" clId="{107C6F8C-0F57-4370-8AC0-3D39CC26DBEA}" dt="2019-11-08T16:31:35.363" v="1620"/>
          <ac:spMkLst>
            <pc:docMk/>
            <pc:sldMk cId="2925594558" sldId="1508"/>
            <ac:spMk id="136" creationId="{385665E5-391E-422D-A981-F53AAA9A13B2}"/>
          </ac:spMkLst>
        </pc:spChg>
        <pc:spChg chg="del">
          <ac:chgData name="Pam Lahoud" userId="c994f292-3cc1-4aab-a3ce-64a1485190d9" providerId="ADAL" clId="{107C6F8C-0F57-4370-8AC0-3D39CC26DBEA}" dt="2019-11-08T16:31:35.363" v="1620"/>
          <ac:spMkLst>
            <pc:docMk/>
            <pc:sldMk cId="2925594558" sldId="1508"/>
            <ac:spMk id="137" creationId="{4E7587A6-8415-4723-BE7F-029EE644437F}"/>
          </ac:spMkLst>
        </pc:spChg>
        <pc:spChg chg="del">
          <ac:chgData name="Pam Lahoud" userId="c994f292-3cc1-4aab-a3ce-64a1485190d9" providerId="ADAL" clId="{107C6F8C-0F57-4370-8AC0-3D39CC26DBEA}" dt="2019-11-08T16:31:35.363" v="1620"/>
          <ac:spMkLst>
            <pc:docMk/>
            <pc:sldMk cId="2925594558" sldId="1508"/>
            <ac:spMk id="138" creationId="{A85EA154-26D1-481F-9525-393096704811}"/>
          </ac:spMkLst>
        </pc:spChg>
        <pc:spChg chg="del">
          <ac:chgData name="Pam Lahoud" userId="c994f292-3cc1-4aab-a3ce-64a1485190d9" providerId="ADAL" clId="{107C6F8C-0F57-4370-8AC0-3D39CC26DBEA}" dt="2019-11-08T16:31:35.363" v="1620"/>
          <ac:spMkLst>
            <pc:docMk/>
            <pc:sldMk cId="2925594558" sldId="1508"/>
            <ac:spMk id="139" creationId="{45E1294E-EA03-4904-B99C-212C564AE614}"/>
          </ac:spMkLst>
        </pc:spChg>
        <pc:spChg chg="del">
          <ac:chgData name="Pam Lahoud" userId="c994f292-3cc1-4aab-a3ce-64a1485190d9" providerId="ADAL" clId="{107C6F8C-0F57-4370-8AC0-3D39CC26DBEA}" dt="2019-11-08T16:31:35.363" v="1620"/>
          <ac:spMkLst>
            <pc:docMk/>
            <pc:sldMk cId="2925594558" sldId="1508"/>
            <ac:spMk id="140" creationId="{0878F880-885A-4A03-A577-5A0678B2AF59}"/>
          </ac:spMkLst>
        </pc:spChg>
        <pc:spChg chg="del">
          <ac:chgData name="Pam Lahoud" userId="c994f292-3cc1-4aab-a3ce-64a1485190d9" providerId="ADAL" clId="{107C6F8C-0F57-4370-8AC0-3D39CC26DBEA}" dt="2019-11-08T16:31:35.363" v="1620"/>
          <ac:spMkLst>
            <pc:docMk/>
            <pc:sldMk cId="2925594558" sldId="1508"/>
            <ac:spMk id="141" creationId="{89994257-1750-4530-8D46-6E68D6507019}"/>
          </ac:spMkLst>
        </pc:spChg>
        <pc:spChg chg="del">
          <ac:chgData name="Pam Lahoud" userId="c994f292-3cc1-4aab-a3ce-64a1485190d9" providerId="ADAL" clId="{107C6F8C-0F57-4370-8AC0-3D39CC26DBEA}" dt="2019-11-08T16:31:35.363" v="1620"/>
          <ac:spMkLst>
            <pc:docMk/>
            <pc:sldMk cId="2925594558" sldId="1508"/>
            <ac:spMk id="142" creationId="{61C98FF9-F57D-458B-8F68-23CB17DB2D4E}"/>
          </ac:spMkLst>
        </pc:spChg>
        <pc:spChg chg="del">
          <ac:chgData name="Pam Lahoud" userId="c994f292-3cc1-4aab-a3ce-64a1485190d9" providerId="ADAL" clId="{107C6F8C-0F57-4370-8AC0-3D39CC26DBEA}" dt="2019-11-08T16:31:35.363" v="1620"/>
          <ac:spMkLst>
            <pc:docMk/>
            <pc:sldMk cId="2925594558" sldId="1508"/>
            <ac:spMk id="143" creationId="{641A69CD-E82B-4F18-B014-44E857B9CDCE}"/>
          </ac:spMkLst>
        </pc:spChg>
        <pc:spChg chg="del">
          <ac:chgData name="Pam Lahoud" userId="c994f292-3cc1-4aab-a3ce-64a1485190d9" providerId="ADAL" clId="{107C6F8C-0F57-4370-8AC0-3D39CC26DBEA}" dt="2019-11-08T16:31:35.363" v="1620"/>
          <ac:spMkLst>
            <pc:docMk/>
            <pc:sldMk cId="2925594558" sldId="1508"/>
            <ac:spMk id="144" creationId="{A1F7A1BD-7C31-4DF1-BB2E-34C3CE1F57F1}"/>
          </ac:spMkLst>
        </pc:spChg>
        <pc:spChg chg="del">
          <ac:chgData name="Pam Lahoud" userId="c994f292-3cc1-4aab-a3ce-64a1485190d9" providerId="ADAL" clId="{107C6F8C-0F57-4370-8AC0-3D39CC26DBEA}" dt="2019-11-08T16:31:35.363" v="1620"/>
          <ac:spMkLst>
            <pc:docMk/>
            <pc:sldMk cId="2925594558" sldId="1508"/>
            <ac:spMk id="145" creationId="{C7C9717D-3064-4584-BB59-26E94943F119}"/>
          </ac:spMkLst>
        </pc:spChg>
        <pc:spChg chg="del">
          <ac:chgData name="Pam Lahoud" userId="c994f292-3cc1-4aab-a3ce-64a1485190d9" providerId="ADAL" clId="{107C6F8C-0F57-4370-8AC0-3D39CC26DBEA}" dt="2019-11-08T16:31:35.363" v="1620"/>
          <ac:spMkLst>
            <pc:docMk/>
            <pc:sldMk cId="2925594558" sldId="1508"/>
            <ac:spMk id="146" creationId="{DE482D0A-60DC-4580-8597-399CE8FF08A5}"/>
          </ac:spMkLst>
        </pc:spChg>
        <pc:spChg chg="del">
          <ac:chgData name="Pam Lahoud" userId="c994f292-3cc1-4aab-a3ce-64a1485190d9" providerId="ADAL" clId="{107C6F8C-0F57-4370-8AC0-3D39CC26DBEA}" dt="2019-11-08T16:31:35.363" v="1620"/>
          <ac:spMkLst>
            <pc:docMk/>
            <pc:sldMk cId="2925594558" sldId="1508"/>
            <ac:spMk id="147" creationId="{65754F87-66D4-4CF6-BF94-8DA4B4C510A3}"/>
          </ac:spMkLst>
        </pc:spChg>
        <pc:spChg chg="del">
          <ac:chgData name="Pam Lahoud" userId="c994f292-3cc1-4aab-a3ce-64a1485190d9" providerId="ADAL" clId="{107C6F8C-0F57-4370-8AC0-3D39CC26DBEA}" dt="2019-11-08T16:31:35.363" v="1620"/>
          <ac:spMkLst>
            <pc:docMk/>
            <pc:sldMk cId="2925594558" sldId="1508"/>
            <ac:spMk id="148" creationId="{065E3C78-13B2-40E6-AD58-858A12E74B1B}"/>
          </ac:spMkLst>
        </pc:spChg>
        <pc:spChg chg="del">
          <ac:chgData name="Pam Lahoud" userId="c994f292-3cc1-4aab-a3ce-64a1485190d9" providerId="ADAL" clId="{107C6F8C-0F57-4370-8AC0-3D39CC26DBEA}" dt="2019-11-08T16:31:35.363" v="1620"/>
          <ac:spMkLst>
            <pc:docMk/>
            <pc:sldMk cId="2925594558" sldId="1508"/>
            <ac:spMk id="149" creationId="{EC657DEB-F226-4E0A-A266-FDF68AA2EAA7}"/>
          </ac:spMkLst>
        </pc:spChg>
        <pc:spChg chg="del">
          <ac:chgData name="Pam Lahoud" userId="c994f292-3cc1-4aab-a3ce-64a1485190d9" providerId="ADAL" clId="{107C6F8C-0F57-4370-8AC0-3D39CC26DBEA}" dt="2019-11-08T16:31:35.363" v="1620"/>
          <ac:spMkLst>
            <pc:docMk/>
            <pc:sldMk cId="2925594558" sldId="1508"/>
            <ac:spMk id="150" creationId="{5F15D7F9-1DC6-4318-9E90-9316773429FC}"/>
          </ac:spMkLst>
        </pc:spChg>
        <pc:spChg chg="del">
          <ac:chgData name="Pam Lahoud" userId="c994f292-3cc1-4aab-a3ce-64a1485190d9" providerId="ADAL" clId="{107C6F8C-0F57-4370-8AC0-3D39CC26DBEA}" dt="2019-11-08T16:31:35.363" v="1620"/>
          <ac:spMkLst>
            <pc:docMk/>
            <pc:sldMk cId="2925594558" sldId="1508"/>
            <ac:spMk id="151" creationId="{4056D5FB-054C-45C4-9FED-ADE057AA15C2}"/>
          </ac:spMkLst>
        </pc:spChg>
        <pc:spChg chg="del">
          <ac:chgData name="Pam Lahoud" userId="c994f292-3cc1-4aab-a3ce-64a1485190d9" providerId="ADAL" clId="{107C6F8C-0F57-4370-8AC0-3D39CC26DBEA}" dt="2019-11-08T16:31:35.363" v="1620"/>
          <ac:spMkLst>
            <pc:docMk/>
            <pc:sldMk cId="2925594558" sldId="1508"/>
            <ac:spMk id="152" creationId="{01496BD6-A1F2-4812-97CA-1380CFF1E8F0}"/>
          </ac:spMkLst>
        </pc:spChg>
        <pc:spChg chg="del">
          <ac:chgData name="Pam Lahoud" userId="c994f292-3cc1-4aab-a3ce-64a1485190d9" providerId="ADAL" clId="{107C6F8C-0F57-4370-8AC0-3D39CC26DBEA}" dt="2019-11-08T16:31:35.363" v="1620"/>
          <ac:spMkLst>
            <pc:docMk/>
            <pc:sldMk cId="2925594558" sldId="1508"/>
            <ac:spMk id="153" creationId="{22C472FD-EF3C-4078-A9F0-85B8FB3B8A42}"/>
          </ac:spMkLst>
        </pc:spChg>
      </pc:sldChg>
      <pc:sldChg chg="modSp">
        <pc:chgData name="Pam Lahoud" userId="c994f292-3cc1-4aab-a3ce-64a1485190d9" providerId="ADAL" clId="{107C6F8C-0F57-4370-8AC0-3D39CC26DBEA}" dt="2019-11-08T17:00:21.327" v="2537" actId="14100"/>
        <pc:sldMkLst>
          <pc:docMk/>
          <pc:sldMk cId="1224098982" sldId="1721"/>
        </pc:sldMkLst>
        <pc:graphicFrameChg chg="mod">
          <ac:chgData name="Pam Lahoud" userId="c994f292-3cc1-4aab-a3ce-64a1485190d9" providerId="ADAL" clId="{107C6F8C-0F57-4370-8AC0-3D39CC26DBEA}" dt="2019-11-08T17:00:21.327" v="2537" actId="14100"/>
          <ac:graphicFrameMkLst>
            <pc:docMk/>
            <pc:sldMk cId="1224098982" sldId="1721"/>
            <ac:graphicFrameMk id="4" creationId="{34D0D4AE-D5BB-4802-AEB3-7A6E649FB076}"/>
          </ac:graphicFrameMkLst>
        </pc:graphicFrameChg>
      </pc:sldChg>
      <pc:sldChg chg="del ord modNotesTx">
        <pc:chgData name="Pam Lahoud" userId="c994f292-3cc1-4aab-a3ce-64a1485190d9" providerId="ADAL" clId="{107C6F8C-0F57-4370-8AC0-3D39CC26DBEA}" dt="2019-11-08T16:43:45.754" v="2036" actId="2696"/>
        <pc:sldMkLst>
          <pc:docMk/>
          <pc:sldMk cId="43331595" sldId="4687"/>
        </pc:sldMkLst>
      </pc:sldChg>
      <pc:sldChg chg="del">
        <pc:chgData name="Pam Lahoud" userId="c994f292-3cc1-4aab-a3ce-64a1485190d9" providerId="ADAL" clId="{107C6F8C-0F57-4370-8AC0-3D39CC26DBEA}" dt="2019-11-07T18:55:04.520" v="1606" actId="2696"/>
        <pc:sldMkLst>
          <pc:docMk/>
          <pc:sldMk cId="3173119805" sldId="4734"/>
        </pc:sldMkLst>
      </pc:sldChg>
      <pc:sldChg chg="addSp delSp modSp modTransition modAnim">
        <pc:chgData name="Pam Lahoud" userId="c994f292-3cc1-4aab-a3ce-64a1485190d9" providerId="ADAL" clId="{107C6F8C-0F57-4370-8AC0-3D39CC26DBEA}" dt="2019-11-08T16:41:51.764" v="2034" actId="20577"/>
        <pc:sldMkLst>
          <pc:docMk/>
          <pc:sldMk cId="196083815" sldId="4749"/>
        </pc:sldMkLst>
        <pc:spChg chg="del mod">
          <ac:chgData name="Pam Lahoud" userId="c994f292-3cc1-4aab-a3ce-64a1485190d9" providerId="ADAL" clId="{107C6F8C-0F57-4370-8AC0-3D39CC26DBEA}" dt="2019-11-08T16:37:14.739" v="1738" actId="12084"/>
          <ac:spMkLst>
            <pc:docMk/>
            <pc:sldMk cId="196083815" sldId="4749"/>
            <ac:spMk id="4" creationId="{DC73089C-5343-4374-A2BE-76A8F0F2A406}"/>
          </ac:spMkLst>
        </pc:spChg>
        <pc:spChg chg="add mod">
          <ac:chgData name="Pam Lahoud" userId="c994f292-3cc1-4aab-a3ce-64a1485190d9" providerId="ADAL" clId="{107C6F8C-0F57-4370-8AC0-3D39CC26DBEA}" dt="2019-11-08T16:41:23.281" v="2023" actId="1076"/>
          <ac:spMkLst>
            <pc:docMk/>
            <pc:sldMk cId="196083815" sldId="4749"/>
            <ac:spMk id="8" creationId="{235BFC07-0ECE-49FB-9E62-68B9B1B76564}"/>
          </ac:spMkLst>
        </pc:spChg>
        <pc:spChg chg="add mod">
          <ac:chgData name="Pam Lahoud" userId="c994f292-3cc1-4aab-a3ce-64a1485190d9" providerId="ADAL" clId="{107C6F8C-0F57-4370-8AC0-3D39CC26DBEA}" dt="2019-11-08T16:41:23.281" v="2023" actId="1076"/>
          <ac:spMkLst>
            <pc:docMk/>
            <pc:sldMk cId="196083815" sldId="4749"/>
            <ac:spMk id="9" creationId="{22BEE703-D492-4F49-9ED4-4AF7B0D27124}"/>
          </ac:spMkLst>
        </pc:spChg>
        <pc:graphicFrameChg chg="add mod">
          <ac:chgData name="Pam Lahoud" userId="c994f292-3cc1-4aab-a3ce-64a1485190d9" providerId="ADAL" clId="{107C6F8C-0F57-4370-8AC0-3D39CC26DBEA}" dt="2019-11-08T16:41:51.764" v="2034" actId="20577"/>
          <ac:graphicFrameMkLst>
            <pc:docMk/>
            <pc:sldMk cId="196083815" sldId="4749"/>
            <ac:graphicFrameMk id="2" creationId="{38168AA8-B617-46D6-BB35-6F6C27AC689D}"/>
          </ac:graphicFrameMkLst>
        </pc:graphicFrameChg>
        <pc:picChg chg="del">
          <ac:chgData name="Pam Lahoud" userId="c994f292-3cc1-4aab-a3ce-64a1485190d9" providerId="ADAL" clId="{107C6F8C-0F57-4370-8AC0-3D39CC26DBEA}" dt="2019-11-07T18:56:36.054" v="1609" actId="478"/>
          <ac:picMkLst>
            <pc:docMk/>
            <pc:sldMk cId="196083815" sldId="4749"/>
            <ac:picMk id="5" creationId="{CD908A0A-F8D2-4BC1-9E88-E2E5AC87E31D}"/>
          </ac:picMkLst>
        </pc:picChg>
        <pc:picChg chg="add mod">
          <ac:chgData name="Pam Lahoud" userId="c994f292-3cc1-4aab-a3ce-64a1485190d9" providerId="ADAL" clId="{107C6F8C-0F57-4370-8AC0-3D39CC26DBEA}" dt="2019-11-08T16:41:23.281" v="2023" actId="1076"/>
          <ac:picMkLst>
            <pc:docMk/>
            <pc:sldMk cId="196083815" sldId="4749"/>
            <ac:picMk id="6" creationId="{CED4976E-7DFE-432F-B6F2-D7D10B4A4AC9}"/>
          </ac:picMkLst>
        </pc:picChg>
        <pc:picChg chg="add mod">
          <ac:chgData name="Pam Lahoud" userId="c994f292-3cc1-4aab-a3ce-64a1485190d9" providerId="ADAL" clId="{107C6F8C-0F57-4370-8AC0-3D39CC26DBEA}" dt="2019-11-08T16:41:23.281" v="2023" actId="1076"/>
          <ac:picMkLst>
            <pc:docMk/>
            <pc:sldMk cId="196083815" sldId="4749"/>
            <ac:picMk id="7" creationId="{A04E1890-ED09-4A61-9DC1-208A0DB9B7CD}"/>
          </ac:picMkLst>
        </pc:picChg>
      </pc:sldChg>
      <pc:sldChg chg="del">
        <pc:chgData name="Pam Lahoud" userId="c994f292-3cc1-4aab-a3ce-64a1485190d9" providerId="ADAL" clId="{107C6F8C-0F57-4370-8AC0-3D39CC26DBEA}" dt="2019-11-07T18:55:28.952" v="1607" actId="2696"/>
        <pc:sldMkLst>
          <pc:docMk/>
          <pc:sldMk cId="1396052821" sldId="4754"/>
        </pc:sldMkLst>
      </pc:sldChg>
      <pc:sldChg chg="modTransition">
        <pc:chgData name="Pam Lahoud" userId="c994f292-3cc1-4aab-a3ce-64a1485190d9" providerId="ADAL" clId="{107C6F8C-0F57-4370-8AC0-3D39CC26DBEA}" dt="2019-11-07T18:56:05.028" v="1608"/>
        <pc:sldMkLst>
          <pc:docMk/>
          <pc:sldMk cId="206435208" sldId="4755"/>
        </pc:sldMkLst>
      </pc:sldChg>
      <pc:sldChg chg="addSp delSp modSp del">
        <pc:chgData name="Pam Lahoud" userId="c994f292-3cc1-4aab-a3ce-64a1485190d9" providerId="ADAL" clId="{107C6F8C-0F57-4370-8AC0-3D39CC26DBEA}" dt="2019-11-08T16:57:58.154" v="2534" actId="2696"/>
        <pc:sldMkLst>
          <pc:docMk/>
          <pc:sldMk cId="1868528735" sldId="4756"/>
        </pc:sldMkLst>
        <pc:spChg chg="del">
          <ac:chgData name="Pam Lahoud" userId="c994f292-3cc1-4aab-a3ce-64a1485190d9" providerId="ADAL" clId="{107C6F8C-0F57-4370-8AC0-3D39CC26DBEA}" dt="2019-11-08T16:49:45.945" v="2203" actId="478"/>
          <ac:spMkLst>
            <pc:docMk/>
            <pc:sldMk cId="1868528735" sldId="4756"/>
            <ac:spMk id="2" creationId="{A0D0F0A0-2425-4E37-B4DD-7B6798F6E7EA}"/>
          </ac:spMkLst>
        </pc:spChg>
        <pc:spChg chg="del mod">
          <ac:chgData name="Pam Lahoud" userId="c994f292-3cc1-4aab-a3ce-64a1485190d9" providerId="ADAL" clId="{107C6F8C-0F57-4370-8AC0-3D39CC26DBEA}" dt="2019-11-08T16:49:50.495" v="2206" actId="478"/>
          <ac:spMkLst>
            <pc:docMk/>
            <pc:sldMk cId="1868528735" sldId="4756"/>
            <ac:spMk id="3" creationId="{9E22678A-7914-492F-9784-357E67EE0F98}"/>
          </ac:spMkLst>
        </pc:spChg>
        <pc:spChg chg="del">
          <ac:chgData name="Pam Lahoud" userId="c994f292-3cc1-4aab-a3ce-64a1485190d9" providerId="ADAL" clId="{107C6F8C-0F57-4370-8AC0-3D39CC26DBEA}" dt="2019-11-08T16:49:47.559" v="2204" actId="478"/>
          <ac:spMkLst>
            <pc:docMk/>
            <pc:sldMk cId="1868528735" sldId="4756"/>
            <ac:spMk id="5" creationId="{B9F8CCF9-9A71-4E30-89FD-0C93F29FD821}"/>
          </ac:spMkLst>
        </pc:spChg>
        <pc:spChg chg="del">
          <ac:chgData name="Pam Lahoud" userId="c994f292-3cc1-4aab-a3ce-64a1485190d9" providerId="ADAL" clId="{107C6F8C-0F57-4370-8AC0-3D39CC26DBEA}" dt="2019-11-08T16:49:51.962" v="2207" actId="478"/>
          <ac:spMkLst>
            <pc:docMk/>
            <pc:sldMk cId="1868528735" sldId="4756"/>
            <ac:spMk id="6" creationId="{41B13001-A84A-4706-9EB3-5377F36DC699}"/>
          </ac:spMkLst>
        </pc:spChg>
        <pc:graphicFrameChg chg="add mod">
          <ac:chgData name="Pam Lahoud" userId="c994f292-3cc1-4aab-a3ce-64a1485190d9" providerId="ADAL" clId="{107C6F8C-0F57-4370-8AC0-3D39CC26DBEA}" dt="2019-11-08T16:54:45.971" v="2355" actId="20577"/>
          <ac:graphicFrameMkLst>
            <pc:docMk/>
            <pc:sldMk cId="1868528735" sldId="4756"/>
            <ac:graphicFrameMk id="9" creationId="{22DAED6A-5369-46FE-87F1-C56F572352F6}"/>
          </ac:graphicFrameMkLst>
        </pc:graphicFrameChg>
      </pc:sldChg>
      <pc:sldChg chg="addSp modSp modTransition modNotesTx">
        <pc:chgData name="Pam Lahoud" userId="c994f292-3cc1-4aab-a3ce-64a1485190d9" providerId="ADAL" clId="{107C6F8C-0F57-4370-8AC0-3D39CC26DBEA}" dt="2019-11-08T16:35:51.438" v="1734" actId="20577"/>
        <pc:sldMkLst>
          <pc:docMk/>
          <pc:sldMk cId="1672076999" sldId="4757"/>
        </pc:sldMkLst>
        <pc:spChg chg="add mod">
          <ac:chgData name="Pam Lahoud" userId="c994f292-3cc1-4aab-a3ce-64a1485190d9" providerId="ADAL" clId="{107C6F8C-0F57-4370-8AC0-3D39CC26DBEA}" dt="2019-11-08T16:34:27.956" v="1725" actId="20577"/>
          <ac:spMkLst>
            <pc:docMk/>
            <pc:sldMk cId="1672076999" sldId="4757"/>
            <ac:spMk id="2" creationId="{5F3DD7E6-A2BB-44E0-8C2D-9583E146E6FA}"/>
          </ac:spMkLst>
        </pc:spChg>
        <pc:spChg chg="mod">
          <ac:chgData name="Pam Lahoud" userId="c994f292-3cc1-4aab-a3ce-64a1485190d9" providerId="ADAL" clId="{107C6F8C-0F57-4370-8AC0-3D39CC26DBEA}" dt="2019-11-08T16:34:18.232" v="1695" actId="1038"/>
          <ac:spMkLst>
            <pc:docMk/>
            <pc:sldMk cId="1672076999" sldId="4757"/>
            <ac:spMk id="29" creationId="{375770FE-3CEB-4AF4-B1F0-680F43660FAD}"/>
          </ac:spMkLst>
        </pc:spChg>
        <pc:spChg chg="mod">
          <ac:chgData name="Pam Lahoud" userId="c994f292-3cc1-4aab-a3ce-64a1485190d9" providerId="ADAL" clId="{107C6F8C-0F57-4370-8AC0-3D39CC26DBEA}" dt="2019-11-08T16:34:18.232" v="1695" actId="1038"/>
          <ac:spMkLst>
            <pc:docMk/>
            <pc:sldMk cId="1672076999" sldId="4757"/>
            <ac:spMk id="30" creationId="{839C879B-5BB3-4A09-9C68-AC0705829CC5}"/>
          </ac:spMkLst>
        </pc:spChg>
        <pc:spChg chg="mod">
          <ac:chgData name="Pam Lahoud" userId="c994f292-3cc1-4aab-a3ce-64a1485190d9" providerId="ADAL" clId="{107C6F8C-0F57-4370-8AC0-3D39CC26DBEA}" dt="2019-11-08T16:34:18.232" v="1695" actId="1038"/>
          <ac:spMkLst>
            <pc:docMk/>
            <pc:sldMk cId="1672076999" sldId="4757"/>
            <ac:spMk id="31" creationId="{41B6F760-717A-4262-AE3B-B64A652B2C7E}"/>
          </ac:spMkLst>
        </pc:spChg>
        <pc:spChg chg="mod">
          <ac:chgData name="Pam Lahoud" userId="c994f292-3cc1-4aab-a3ce-64a1485190d9" providerId="ADAL" clId="{107C6F8C-0F57-4370-8AC0-3D39CC26DBEA}" dt="2019-11-08T16:34:18.232" v="1695" actId="1038"/>
          <ac:spMkLst>
            <pc:docMk/>
            <pc:sldMk cId="1672076999" sldId="4757"/>
            <ac:spMk id="32" creationId="{FA2A51C9-E1DB-4CB8-BD19-E9851F02AD6D}"/>
          </ac:spMkLst>
        </pc:spChg>
        <pc:spChg chg="mod">
          <ac:chgData name="Pam Lahoud" userId="c994f292-3cc1-4aab-a3ce-64a1485190d9" providerId="ADAL" clId="{107C6F8C-0F57-4370-8AC0-3D39CC26DBEA}" dt="2019-11-08T16:34:18.232" v="1695" actId="1038"/>
          <ac:spMkLst>
            <pc:docMk/>
            <pc:sldMk cId="1672076999" sldId="4757"/>
            <ac:spMk id="34"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35"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36"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37"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38"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40"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41"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42"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43"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44"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45"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46"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47"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48"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49" creationId="{00000000-0000-0000-0000-000000000000}"/>
          </ac:spMkLst>
        </pc:spChg>
        <pc:spChg chg="mod">
          <ac:chgData name="Pam Lahoud" userId="c994f292-3cc1-4aab-a3ce-64a1485190d9" providerId="ADAL" clId="{107C6F8C-0F57-4370-8AC0-3D39CC26DBEA}" dt="2019-11-08T16:34:18.232" v="1695" actId="1038"/>
          <ac:spMkLst>
            <pc:docMk/>
            <pc:sldMk cId="1672076999" sldId="4757"/>
            <ac:spMk id="50" creationId="{00000000-0000-0000-0000-000000000000}"/>
          </ac:spMkLst>
        </pc:spChg>
      </pc:sldChg>
      <pc:sldChg chg="modSp modTransition">
        <pc:chgData name="Pam Lahoud" userId="c994f292-3cc1-4aab-a3ce-64a1485190d9" providerId="ADAL" clId="{107C6F8C-0F57-4370-8AC0-3D39CC26DBEA}" dt="2019-11-08T16:45:17.077" v="2131" actId="207"/>
        <pc:sldMkLst>
          <pc:docMk/>
          <pc:sldMk cId="682703827" sldId="4758"/>
        </pc:sldMkLst>
        <pc:spChg chg="mod">
          <ac:chgData name="Pam Lahoud" userId="c994f292-3cc1-4aab-a3ce-64a1485190d9" providerId="ADAL" clId="{107C6F8C-0F57-4370-8AC0-3D39CC26DBEA}" dt="2019-11-08T16:43:57.951" v="2040" actId="20577"/>
          <ac:spMkLst>
            <pc:docMk/>
            <pc:sldMk cId="682703827" sldId="4758"/>
            <ac:spMk id="2" creationId="{3FBE4E4F-F043-4680-BF2D-3F009CF786DA}"/>
          </ac:spMkLst>
        </pc:spChg>
        <pc:spChg chg="mod">
          <ac:chgData name="Pam Lahoud" userId="c994f292-3cc1-4aab-a3ce-64a1485190d9" providerId="ADAL" clId="{107C6F8C-0F57-4370-8AC0-3D39CC26DBEA}" dt="2019-11-08T16:44:47.157" v="2130" actId="1037"/>
          <ac:spMkLst>
            <pc:docMk/>
            <pc:sldMk cId="682703827" sldId="4758"/>
            <ac:spMk id="6" creationId="{DFA8BC7B-07E0-46E4-89D7-1D0002121CDC}"/>
          </ac:spMkLst>
        </pc:spChg>
        <pc:spChg chg="mod">
          <ac:chgData name="Pam Lahoud" userId="c994f292-3cc1-4aab-a3ce-64a1485190d9" providerId="ADAL" clId="{107C6F8C-0F57-4370-8AC0-3D39CC26DBEA}" dt="2019-11-08T16:44:47.157" v="2130" actId="1037"/>
          <ac:spMkLst>
            <pc:docMk/>
            <pc:sldMk cId="682703827" sldId="4758"/>
            <ac:spMk id="7" creationId="{69F8221C-BE4C-4E6A-B3D4-894DFA162F05}"/>
          </ac:spMkLst>
        </pc:spChg>
        <pc:spChg chg="mod">
          <ac:chgData name="Pam Lahoud" userId="c994f292-3cc1-4aab-a3ce-64a1485190d9" providerId="ADAL" clId="{107C6F8C-0F57-4370-8AC0-3D39CC26DBEA}" dt="2019-11-08T16:44:47.157" v="2130" actId="1037"/>
          <ac:spMkLst>
            <pc:docMk/>
            <pc:sldMk cId="682703827" sldId="4758"/>
            <ac:spMk id="8" creationId="{4E217E1E-C86C-49ED-85AF-EC8CB66290DE}"/>
          </ac:spMkLst>
        </pc:spChg>
        <pc:spChg chg="mod">
          <ac:chgData name="Pam Lahoud" userId="c994f292-3cc1-4aab-a3ce-64a1485190d9" providerId="ADAL" clId="{107C6F8C-0F57-4370-8AC0-3D39CC26DBEA}" dt="2019-11-08T16:44:16.056" v="2075" actId="1036"/>
          <ac:spMkLst>
            <pc:docMk/>
            <pc:sldMk cId="682703827" sldId="4758"/>
            <ac:spMk id="9" creationId="{BB76824A-34D0-4E04-81C2-C9CF52EE5496}"/>
          </ac:spMkLst>
        </pc:spChg>
        <pc:spChg chg="mod">
          <ac:chgData name="Pam Lahoud" userId="c994f292-3cc1-4aab-a3ce-64a1485190d9" providerId="ADAL" clId="{107C6F8C-0F57-4370-8AC0-3D39CC26DBEA}" dt="2019-11-08T16:44:16.056" v="2075" actId="1036"/>
          <ac:spMkLst>
            <pc:docMk/>
            <pc:sldMk cId="682703827" sldId="4758"/>
            <ac:spMk id="11" creationId="{2878DF6D-3469-424E-B0EA-349C753B684F}"/>
          </ac:spMkLst>
        </pc:spChg>
        <pc:spChg chg="mod">
          <ac:chgData name="Pam Lahoud" userId="c994f292-3cc1-4aab-a3ce-64a1485190d9" providerId="ADAL" clId="{107C6F8C-0F57-4370-8AC0-3D39CC26DBEA}" dt="2019-11-08T16:44:25.754" v="2078" actId="1076"/>
          <ac:spMkLst>
            <pc:docMk/>
            <pc:sldMk cId="682703827" sldId="4758"/>
            <ac:spMk id="12" creationId="{338163E6-7809-4A78-BFED-C749FFA4254C}"/>
          </ac:spMkLst>
        </pc:spChg>
        <pc:spChg chg="mod">
          <ac:chgData name="Pam Lahoud" userId="c994f292-3cc1-4aab-a3ce-64a1485190d9" providerId="ADAL" clId="{107C6F8C-0F57-4370-8AC0-3D39CC26DBEA}" dt="2019-11-08T16:44:47.157" v="2130" actId="1037"/>
          <ac:spMkLst>
            <pc:docMk/>
            <pc:sldMk cId="682703827" sldId="4758"/>
            <ac:spMk id="49" creationId="{8E1D3DF0-9F59-4A93-90E2-3313C2114F52}"/>
          </ac:spMkLst>
        </pc:spChg>
        <pc:spChg chg="mod">
          <ac:chgData name="Pam Lahoud" userId="c994f292-3cc1-4aab-a3ce-64a1485190d9" providerId="ADAL" clId="{107C6F8C-0F57-4370-8AC0-3D39CC26DBEA}" dt="2019-11-08T16:44:47.157" v="2130" actId="1037"/>
          <ac:spMkLst>
            <pc:docMk/>
            <pc:sldMk cId="682703827" sldId="4758"/>
            <ac:spMk id="50" creationId="{2645C459-DF5E-4603-A691-FFB676F284AC}"/>
          </ac:spMkLst>
        </pc:spChg>
        <pc:spChg chg="mod">
          <ac:chgData name="Pam Lahoud" userId="c994f292-3cc1-4aab-a3ce-64a1485190d9" providerId="ADAL" clId="{107C6F8C-0F57-4370-8AC0-3D39CC26DBEA}" dt="2019-11-08T16:45:17.077" v="2131" actId="207"/>
          <ac:spMkLst>
            <pc:docMk/>
            <pc:sldMk cId="682703827" sldId="4758"/>
            <ac:spMk id="1030" creationId="{B0273DF2-C1CD-406C-9375-CDC3CBBC5953}"/>
          </ac:spMkLst>
        </pc:spChg>
        <pc:cxnChg chg="mod">
          <ac:chgData name="Pam Lahoud" userId="c994f292-3cc1-4aab-a3ce-64a1485190d9" providerId="ADAL" clId="{107C6F8C-0F57-4370-8AC0-3D39CC26DBEA}" dt="2019-11-08T16:44:47.157" v="2130" actId="1037"/>
          <ac:cxnSpMkLst>
            <pc:docMk/>
            <pc:sldMk cId="682703827" sldId="4758"/>
            <ac:cxnSpMk id="4" creationId="{E0E12DBF-9447-4562-9063-66E37B0BB7B7}"/>
          </ac:cxnSpMkLst>
        </pc:cxnChg>
        <pc:cxnChg chg="mod">
          <ac:chgData name="Pam Lahoud" userId="c994f292-3cc1-4aab-a3ce-64a1485190d9" providerId="ADAL" clId="{107C6F8C-0F57-4370-8AC0-3D39CC26DBEA}" dt="2019-11-08T16:44:21.555" v="2077" actId="14100"/>
          <ac:cxnSpMkLst>
            <pc:docMk/>
            <pc:sldMk cId="682703827" sldId="4758"/>
            <ac:cxnSpMk id="10" creationId="{A42C07AE-BB79-485D-8FEA-667983841A86}"/>
          </ac:cxnSpMkLst>
        </pc:cxnChg>
        <pc:cxnChg chg="mod">
          <ac:chgData name="Pam Lahoud" userId="c994f292-3cc1-4aab-a3ce-64a1485190d9" providerId="ADAL" clId="{107C6F8C-0F57-4370-8AC0-3D39CC26DBEA}" dt="2019-11-08T16:44:47.157" v="2130" actId="1037"/>
          <ac:cxnSpMkLst>
            <pc:docMk/>
            <pc:sldMk cId="682703827" sldId="4758"/>
            <ac:cxnSpMk id="52" creationId="{0CB6EB0C-A31A-43DF-B9C7-2E83223EA2BA}"/>
          </ac:cxnSpMkLst>
        </pc:cxnChg>
        <pc:cxnChg chg="mod">
          <ac:chgData name="Pam Lahoud" userId="c994f292-3cc1-4aab-a3ce-64a1485190d9" providerId="ADAL" clId="{107C6F8C-0F57-4370-8AC0-3D39CC26DBEA}" dt="2019-11-08T16:44:47.157" v="2130" actId="1037"/>
          <ac:cxnSpMkLst>
            <pc:docMk/>
            <pc:sldMk cId="682703827" sldId="4758"/>
            <ac:cxnSpMk id="55" creationId="{43346EE2-CB19-4EE9-8D37-A02DA3996C83}"/>
          </ac:cxnSpMkLst>
        </pc:cxnChg>
        <pc:cxnChg chg="mod">
          <ac:chgData name="Pam Lahoud" userId="c994f292-3cc1-4aab-a3ce-64a1485190d9" providerId="ADAL" clId="{107C6F8C-0F57-4370-8AC0-3D39CC26DBEA}" dt="2019-11-08T16:44:47.157" v="2130" actId="1037"/>
          <ac:cxnSpMkLst>
            <pc:docMk/>
            <pc:sldMk cId="682703827" sldId="4758"/>
            <ac:cxnSpMk id="57" creationId="{3AB6EBEC-BD8A-4CA1-838A-343C7F3C851D}"/>
          </ac:cxnSpMkLst>
        </pc:cxnChg>
      </pc:sldChg>
      <pc:sldChg chg="addSp delSp modSp add">
        <pc:chgData name="Pam Lahoud" userId="c994f292-3cc1-4aab-a3ce-64a1485190d9" providerId="ADAL" clId="{107C6F8C-0F57-4370-8AC0-3D39CC26DBEA}" dt="2019-11-08T16:57:41.387" v="2533" actId="20577"/>
        <pc:sldMkLst>
          <pc:docMk/>
          <pc:sldMk cId="2156040820" sldId="4759"/>
        </pc:sldMkLst>
        <pc:spChg chg="del">
          <ac:chgData name="Pam Lahoud" userId="c994f292-3cc1-4aab-a3ce-64a1485190d9" providerId="ADAL" clId="{107C6F8C-0F57-4370-8AC0-3D39CC26DBEA}" dt="2019-11-08T16:55:51.664" v="2357"/>
          <ac:spMkLst>
            <pc:docMk/>
            <pc:sldMk cId="2156040820" sldId="4759"/>
            <ac:spMk id="2" creationId="{70586424-3337-4769-8343-C5552C5C2E07}"/>
          </ac:spMkLst>
        </pc:spChg>
        <pc:spChg chg="add mod">
          <ac:chgData name="Pam Lahoud" userId="c994f292-3cc1-4aab-a3ce-64a1485190d9" providerId="ADAL" clId="{107C6F8C-0F57-4370-8AC0-3D39CC26DBEA}" dt="2019-11-08T16:55:59.368" v="2396" actId="20577"/>
          <ac:spMkLst>
            <pc:docMk/>
            <pc:sldMk cId="2156040820" sldId="4759"/>
            <ac:spMk id="3" creationId="{59A8A81E-4D9F-4B77-B29F-2337571B0B28}"/>
          </ac:spMkLst>
        </pc:spChg>
        <pc:spChg chg="add mod">
          <ac:chgData name="Pam Lahoud" userId="c994f292-3cc1-4aab-a3ce-64a1485190d9" providerId="ADAL" clId="{107C6F8C-0F57-4370-8AC0-3D39CC26DBEA}" dt="2019-11-08T16:56:34.694" v="2425" actId="14100"/>
          <ac:spMkLst>
            <pc:docMk/>
            <pc:sldMk cId="2156040820" sldId="4759"/>
            <ac:spMk id="4" creationId="{1849EE8E-759D-40BC-B63A-9430102E6EDB}"/>
          </ac:spMkLst>
        </pc:spChg>
        <pc:spChg chg="add mod">
          <ac:chgData name="Pam Lahoud" userId="c994f292-3cc1-4aab-a3ce-64a1485190d9" providerId="ADAL" clId="{107C6F8C-0F57-4370-8AC0-3D39CC26DBEA}" dt="2019-11-08T16:57:41.387" v="2533" actId="20577"/>
          <ac:spMkLst>
            <pc:docMk/>
            <pc:sldMk cId="2156040820" sldId="4759"/>
            <ac:spMk id="5" creationId="{00356BED-42E0-4C5E-ADFA-ECB3FB8F82D8}"/>
          </ac:spMkLst>
        </pc:spChg>
      </pc:sldChg>
      <pc:sldChg chg="addSp delSp modSp add">
        <pc:chgData name="Pam Lahoud" userId="c994f292-3cc1-4aab-a3ce-64a1485190d9" providerId="ADAL" clId="{107C6F8C-0F57-4370-8AC0-3D39CC26DBEA}" dt="2019-11-08T17:16:56.244" v="2654" actId="20577"/>
        <pc:sldMkLst>
          <pc:docMk/>
          <pc:sldMk cId="1676764584" sldId="4760"/>
        </pc:sldMkLst>
        <pc:spChg chg="mod">
          <ac:chgData name="Pam Lahoud" userId="c994f292-3cc1-4aab-a3ce-64a1485190d9" providerId="ADAL" clId="{107C6F8C-0F57-4370-8AC0-3D39CC26DBEA}" dt="2019-11-08T17:14:39.231" v="2557" actId="20577"/>
          <ac:spMkLst>
            <pc:docMk/>
            <pc:sldMk cId="1676764584" sldId="4760"/>
            <ac:spMk id="2" creationId="{CAB352C2-2FB5-4E62-A435-8FF8F440AEB8}"/>
          </ac:spMkLst>
        </pc:spChg>
        <pc:spChg chg="add del mod">
          <ac:chgData name="Pam Lahoud" userId="c994f292-3cc1-4aab-a3ce-64a1485190d9" providerId="ADAL" clId="{107C6F8C-0F57-4370-8AC0-3D39CC26DBEA}" dt="2019-11-08T17:15:11.635" v="2559" actId="478"/>
          <ac:spMkLst>
            <pc:docMk/>
            <pc:sldMk cId="1676764584" sldId="4760"/>
            <ac:spMk id="3" creationId="{57BF2997-3660-437D-8A5A-8C577CB421F7}"/>
          </ac:spMkLst>
        </pc:spChg>
        <pc:spChg chg="add mod">
          <ac:chgData name="Pam Lahoud" userId="c994f292-3cc1-4aab-a3ce-64a1485190d9" providerId="ADAL" clId="{107C6F8C-0F57-4370-8AC0-3D39CC26DBEA}" dt="2019-11-08T17:16:56.244" v="2654" actId="20577"/>
          <ac:spMkLst>
            <pc:docMk/>
            <pc:sldMk cId="1676764584" sldId="4760"/>
            <ac:spMk id="4" creationId="{A051801E-23D7-42E8-A5AD-8D4A09661904}"/>
          </ac:spMkLst>
        </pc:spChg>
      </pc:sldChg>
    </pc:docChg>
  </pc:docChgLst>
  <pc:docChgLst>
    <pc:chgData name="Pam Lahoud" userId="c994f292-3cc1-4aab-a3ce-64a1485190d9" providerId="ADAL" clId="{5E771F3B-81A3-4283-A9EA-ACD5A3B0472B}"/>
    <pc:docChg chg="undo redo custSel addSld delSld modSld sldOrd modMainMaster">
      <pc:chgData name="Pam Lahoud" userId="c994f292-3cc1-4aab-a3ce-64a1485190d9" providerId="ADAL" clId="{5E771F3B-81A3-4283-A9EA-ACD5A3B0472B}" dt="2019-11-06T00:14:00.134" v="15535" actId="478"/>
      <pc:docMkLst>
        <pc:docMk/>
      </pc:docMkLst>
      <pc:sldChg chg="addSp modSp ord modAnim">
        <pc:chgData name="Pam Lahoud" userId="c994f292-3cc1-4aab-a3ce-64a1485190d9" providerId="ADAL" clId="{5E771F3B-81A3-4283-A9EA-ACD5A3B0472B}" dt="2019-11-06T00:12:31.357" v="15532" actId="207"/>
        <pc:sldMkLst>
          <pc:docMk/>
          <pc:sldMk cId="1967870811" sldId="340"/>
        </pc:sldMkLst>
        <pc:spChg chg="mod">
          <ac:chgData name="Pam Lahoud" userId="c994f292-3cc1-4aab-a3ce-64a1485190d9" providerId="ADAL" clId="{5E771F3B-81A3-4283-A9EA-ACD5A3B0472B}" dt="2019-11-05T22:50:56.130" v="10673" actId="14100"/>
          <ac:spMkLst>
            <pc:docMk/>
            <pc:sldMk cId="1967870811" sldId="340"/>
            <ac:spMk id="2" creationId="{F086A6BA-F3EA-BF46-983E-2811DE4278B7}"/>
          </ac:spMkLst>
        </pc:spChg>
        <pc:spChg chg="add mod">
          <ac:chgData name="Pam Lahoud" userId="c994f292-3cc1-4aab-a3ce-64a1485190d9" providerId="ADAL" clId="{5E771F3B-81A3-4283-A9EA-ACD5A3B0472B}" dt="2019-11-06T00:12:31.357" v="15532" actId="207"/>
          <ac:spMkLst>
            <pc:docMk/>
            <pc:sldMk cId="1967870811" sldId="340"/>
            <ac:spMk id="3" creationId="{77879EBC-21B0-40F5-86E3-ABD4EC6A0707}"/>
          </ac:spMkLst>
        </pc:spChg>
      </pc:sldChg>
      <pc:sldChg chg="del">
        <pc:chgData name="Pam Lahoud" userId="c994f292-3cc1-4aab-a3ce-64a1485190d9" providerId="ADAL" clId="{5E771F3B-81A3-4283-A9EA-ACD5A3B0472B}" dt="2019-11-06T00:13:48.324" v="15534" actId="2696"/>
        <pc:sldMkLst>
          <pc:docMk/>
          <pc:sldMk cId="3041720693" sldId="345"/>
        </pc:sldMkLst>
      </pc:sldChg>
      <pc:sldChg chg="modSp">
        <pc:chgData name="Pam Lahoud" userId="c994f292-3cc1-4aab-a3ce-64a1485190d9" providerId="ADAL" clId="{5E771F3B-81A3-4283-A9EA-ACD5A3B0472B}" dt="2019-11-01T17:09:42.649" v="48" actId="20577"/>
        <pc:sldMkLst>
          <pc:docMk/>
          <pc:sldMk cId="450809272" sldId="351"/>
        </pc:sldMkLst>
        <pc:spChg chg="mod">
          <ac:chgData name="Pam Lahoud" userId="c994f292-3cc1-4aab-a3ce-64a1485190d9" providerId="ADAL" clId="{5E771F3B-81A3-4283-A9EA-ACD5A3B0472B}" dt="2019-11-01T17:09:42.649" v="48" actId="20577"/>
          <ac:spMkLst>
            <pc:docMk/>
            <pc:sldMk cId="450809272" sldId="351"/>
            <ac:spMk id="4" creationId="{7466746B-5E33-9046-8012-65C9B8A84204}"/>
          </ac:spMkLst>
        </pc:spChg>
      </pc:sldChg>
      <pc:sldChg chg="ord modNotesTx">
        <pc:chgData name="Pam Lahoud" userId="c994f292-3cc1-4aab-a3ce-64a1485190d9" providerId="ADAL" clId="{5E771F3B-81A3-4283-A9EA-ACD5A3B0472B}" dt="2019-11-05T21:11:49.696" v="4555"/>
        <pc:sldMkLst>
          <pc:docMk/>
          <pc:sldMk cId="4135410570" sldId="352"/>
        </pc:sldMkLst>
      </pc:sldChg>
      <pc:sldChg chg="addSp delSp modSp modAnim modNotesTx">
        <pc:chgData name="Pam Lahoud" userId="c994f292-3cc1-4aab-a3ce-64a1485190d9" providerId="ADAL" clId="{5E771F3B-81A3-4283-A9EA-ACD5A3B0472B}" dt="2019-11-05T21:13:57.286" v="4595" actId="20577"/>
        <pc:sldMkLst>
          <pc:docMk/>
          <pc:sldMk cId="948964436" sldId="353"/>
        </pc:sldMkLst>
        <pc:spChg chg="mod topLvl">
          <ac:chgData name="Pam Lahoud" userId="c994f292-3cc1-4aab-a3ce-64a1485190d9" providerId="ADAL" clId="{5E771F3B-81A3-4283-A9EA-ACD5A3B0472B}" dt="2019-11-05T19:34:25.853" v="4503" actId="1076"/>
          <ac:spMkLst>
            <pc:docMk/>
            <pc:sldMk cId="948964436" sldId="353"/>
            <ac:spMk id="4" creationId="{835BCFE3-25B2-4090-ABD7-EE7ABBCB336B}"/>
          </ac:spMkLst>
        </pc:spChg>
        <pc:spChg chg="mod topLvl">
          <ac:chgData name="Pam Lahoud" userId="c994f292-3cc1-4aab-a3ce-64a1485190d9" providerId="ADAL" clId="{5E771F3B-81A3-4283-A9EA-ACD5A3B0472B}" dt="2019-11-05T19:34:25.853" v="4503" actId="1076"/>
          <ac:spMkLst>
            <pc:docMk/>
            <pc:sldMk cId="948964436" sldId="353"/>
            <ac:spMk id="5" creationId="{05633519-5BFA-4D42-8858-2232FD96CA55}"/>
          </ac:spMkLst>
        </pc:spChg>
        <pc:spChg chg="mod topLvl">
          <ac:chgData name="Pam Lahoud" userId="c994f292-3cc1-4aab-a3ce-64a1485190d9" providerId="ADAL" clId="{5E771F3B-81A3-4283-A9EA-ACD5A3B0472B}" dt="2019-11-05T19:34:25.853" v="4503" actId="1076"/>
          <ac:spMkLst>
            <pc:docMk/>
            <pc:sldMk cId="948964436" sldId="353"/>
            <ac:spMk id="6" creationId="{FB895B81-CC34-4591-A7B0-88B5D8825355}"/>
          </ac:spMkLst>
        </pc:spChg>
        <pc:spChg chg="mod topLvl">
          <ac:chgData name="Pam Lahoud" userId="c994f292-3cc1-4aab-a3ce-64a1485190d9" providerId="ADAL" clId="{5E771F3B-81A3-4283-A9EA-ACD5A3B0472B}" dt="2019-11-05T19:34:25.853" v="4503" actId="1076"/>
          <ac:spMkLst>
            <pc:docMk/>
            <pc:sldMk cId="948964436" sldId="353"/>
            <ac:spMk id="7" creationId="{8AB0851C-4D34-46A8-9303-03222E2CD1AD}"/>
          </ac:spMkLst>
        </pc:spChg>
        <pc:spChg chg="mod topLvl">
          <ac:chgData name="Pam Lahoud" userId="c994f292-3cc1-4aab-a3ce-64a1485190d9" providerId="ADAL" clId="{5E771F3B-81A3-4283-A9EA-ACD5A3B0472B}" dt="2019-11-05T19:34:25.853" v="4503" actId="1076"/>
          <ac:spMkLst>
            <pc:docMk/>
            <pc:sldMk cId="948964436" sldId="353"/>
            <ac:spMk id="8" creationId="{FF1F22C3-5D37-4EA9-B166-7C8220492B33}"/>
          </ac:spMkLst>
        </pc:spChg>
        <pc:spChg chg="mod topLvl">
          <ac:chgData name="Pam Lahoud" userId="c994f292-3cc1-4aab-a3ce-64a1485190d9" providerId="ADAL" clId="{5E771F3B-81A3-4283-A9EA-ACD5A3B0472B}" dt="2019-11-05T19:34:25.853" v="4503" actId="1076"/>
          <ac:spMkLst>
            <pc:docMk/>
            <pc:sldMk cId="948964436" sldId="353"/>
            <ac:spMk id="9" creationId="{8AB824D0-6135-4295-85B5-F601BD8CD430}"/>
          </ac:spMkLst>
        </pc:spChg>
        <pc:spChg chg="mod topLvl">
          <ac:chgData name="Pam Lahoud" userId="c994f292-3cc1-4aab-a3ce-64a1485190d9" providerId="ADAL" clId="{5E771F3B-81A3-4283-A9EA-ACD5A3B0472B}" dt="2019-11-05T19:34:25.853" v="4503" actId="1076"/>
          <ac:spMkLst>
            <pc:docMk/>
            <pc:sldMk cId="948964436" sldId="353"/>
            <ac:spMk id="10" creationId="{CB78F916-48A2-40FA-85DA-DEBEB41527E3}"/>
          </ac:spMkLst>
        </pc:spChg>
        <pc:spChg chg="mod topLvl">
          <ac:chgData name="Pam Lahoud" userId="c994f292-3cc1-4aab-a3ce-64a1485190d9" providerId="ADAL" clId="{5E771F3B-81A3-4283-A9EA-ACD5A3B0472B}" dt="2019-11-05T19:34:25.853" v="4503" actId="1076"/>
          <ac:spMkLst>
            <pc:docMk/>
            <pc:sldMk cId="948964436" sldId="353"/>
            <ac:spMk id="11" creationId="{A6DC32E9-7789-4059-9045-C51DE10E8AA0}"/>
          </ac:spMkLst>
        </pc:spChg>
        <pc:spChg chg="mod topLvl">
          <ac:chgData name="Pam Lahoud" userId="c994f292-3cc1-4aab-a3ce-64a1485190d9" providerId="ADAL" clId="{5E771F3B-81A3-4283-A9EA-ACD5A3B0472B}" dt="2019-11-05T19:34:25.853" v="4503" actId="1076"/>
          <ac:spMkLst>
            <pc:docMk/>
            <pc:sldMk cId="948964436" sldId="353"/>
            <ac:spMk id="12" creationId="{C5EB3863-CB8C-467B-AD15-72EA48C29146}"/>
          </ac:spMkLst>
        </pc:spChg>
        <pc:spChg chg="mod topLvl">
          <ac:chgData name="Pam Lahoud" userId="c994f292-3cc1-4aab-a3ce-64a1485190d9" providerId="ADAL" clId="{5E771F3B-81A3-4283-A9EA-ACD5A3B0472B}" dt="2019-11-05T19:34:25.853" v="4503" actId="1076"/>
          <ac:spMkLst>
            <pc:docMk/>
            <pc:sldMk cId="948964436" sldId="353"/>
            <ac:spMk id="13" creationId="{C0029C3A-2448-44AD-A26C-B72F222A5159}"/>
          </ac:spMkLst>
        </pc:spChg>
        <pc:spChg chg="mod topLvl">
          <ac:chgData name="Pam Lahoud" userId="c994f292-3cc1-4aab-a3ce-64a1485190d9" providerId="ADAL" clId="{5E771F3B-81A3-4283-A9EA-ACD5A3B0472B}" dt="2019-11-05T19:34:25.853" v="4503" actId="1076"/>
          <ac:spMkLst>
            <pc:docMk/>
            <pc:sldMk cId="948964436" sldId="353"/>
            <ac:spMk id="14" creationId="{EFB1B7DA-D131-495B-A4F9-AC7E71485079}"/>
          </ac:spMkLst>
        </pc:spChg>
        <pc:spChg chg="mod topLvl">
          <ac:chgData name="Pam Lahoud" userId="c994f292-3cc1-4aab-a3ce-64a1485190d9" providerId="ADAL" clId="{5E771F3B-81A3-4283-A9EA-ACD5A3B0472B}" dt="2019-11-05T19:34:25.853" v="4503" actId="1076"/>
          <ac:spMkLst>
            <pc:docMk/>
            <pc:sldMk cId="948964436" sldId="353"/>
            <ac:spMk id="15" creationId="{F4AB4F93-D420-4329-81E4-BE26AA11C0DE}"/>
          </ac:spMkLst>
        </pc:spChg>
        <pc:spChg chg="mod topLvl">
          <ac:chgData name="Pam Lahoud" userId="c994f292-3cc1-4aab-a3ce-64a1485190d9" providerId="ADAL" clId="{5E771F3B-81A3-4283-A9EA-ACD5A3B0472B}" dt="2019-11-05T19:34:25.853" v="4503" actId="1076"/>
          <ac:spMkLst>
            <pc:docMk/>
            <pc:sldMk cId="948964436" sldId="353"/>
            <ac:spMk id="16" creationId="{F68A81E5-25FD-48C1-98C8-A62811EA3450}"/>
          </ac:spMkLst>
        </pc:spChg>
        <pc:spChg chg="mod topLvl">
          <ac:chgData name="Pam Lahoud" userId="c994f292-3cc1-4aab-a3ce-64a1485190d9" providerId="ADAL" clId="{5E771F3B-81A3-4283-A9EA-ACD5A3B0472B}" dt="2019-11-05T19:34:25.853" v="4503" actId="1076"/>
          <ac:spMkLst>
            <pc:docMk/>
            <pc:sldMk cId="948964436" sldId="353"/>
            <ac:spMk id="17" creationId="{18D26990-CF77-42EC-BB19-CB159EFAD576}"/>
          </ac:spMkLst>
        </pc:spChg>
        <pc:grpChg chg="add del mod">
          <ac:chgData name="Pam Lahoud" userId="c994f292-3cc1-4aab-a3ce-64a1485190d9" providerId="ADAL" clId="{5E771F3B-81A3-4283-A9EA-ACD5A3B0472B}" dt="2019-11-05T19:26:25.109" v="4437" actId="165"/>
          <ac:grpSpMkLst>
            <pc:docMk/>
            <pc:sldMk cId="948964436" sldId="353"/>
            <ac:grpSpMk id="3" creationId="{4801365E-8B98-48C8-84AF-5E12CC968EE5}"/>
          </ac:grpSpMkLst>
        </pc:grpChg>
        <pc:grpChg chg="add del mod">
          <ac:chgData name="Pam Lahoud" userId="c994f292-3cc1-4aab-a3ce-64a1485190d9" providerId="ADAL" clId="{5E771F3B-81A3-4283-A9EA-ACD5A3B0472B}" dt="2019-11-05T19:32:36.302" v="4500" actId="478"/>
          <ac:grpSpMkLst>
            <pc:docMk/>
            <pc:sldMk cId="948964436" sldId="353"/>
            <ac:grpSpMk id="18" creationId="{02E8AD65-99BB-4D7D-A85E-44D8E9CB00E1}"/>
          </ac:grpSpMkLst>
        </pc:grpChg>
        <pc:cxnChg chg="mod">
          <ac:chgData name="Pam Lahoud" userId="c994f292-3cc1-4aab-a3ce-64a1485190d9" providerId="ADAL" clId="{5E771F3B-81A3-4283-A9EA-ACD5A3B0472B}" dt="2019-11-05T19:32:36.302" v="4500" actId="478"/>
          <ac:cxnSpMkLst>
            <pc:docMk/>
            <pc:sldMk cId="948964436" sldId="353"/>
            <ac:cxnSpMk id="34" creationId="{C2A80F20-5C4D-4D1D-AA8F-5E51AD9E0417}"/>
          </ac:cxnSpMkLst>
        </pc:cxnChg>
        <pc:cxnChg chg="mod">
          <ac:chgData name="Pam Lahoud" userId="c994f292-3cc1-4aab-a3ce-64a1485190d9" providerId="ADAL" clId="{5E771F3B-81A3-4283-A9EA-ACD5A3B0472B}" dt="2019-11-05T19:32:36.302" v="4500" actId="478"/>
          <ac:cxnSpMkLst>
            <pc:docMk/>
            <pc:sldMk cId="948964436" sldId="353"/>
            <ac:cxnSpMk id="35" creationId="{4496FD16-442D-4D2A-ADA4-1E7A3A1C93B5}"/>
          </ac:cxnSpMkLst>
        </pc:cxnChg>
        <pc:cxnChg chg="mod">
          <ac:chgData name="Pam Lahoud" userId="c994f292-3cc1-4aab-a3ce-64a1485190d9" providerId="ADAL" clId="{5E771F3B-81A3-4283-A9EA-ACD5A3B0472B}" dt="2019-11-05T19:32:36.302" v="4500" actId="478"/>
          <ac:cxnSpMkLst>
            <pc:docMk/>
            <pc:sldMk cId="948964436" sldId="353"/>
            <ac:cxnSpMk id="36" creationId="{A09AD674-CE08-4564-BDDC-6392FE66EE08}"/>
          </ac:cxnSpMkLst>
        </pc:cxnChg>
        <pc:cxnChg chg="mod">
          <ac:chgData name="Pam Lahoud" userId="c994f292-3cc1-4aab-a3ce-64a1485190d9" providerId="ADAL" clId="{5E771F3B-81A3-4283-A9EA-ACD5A3B0472B}" dt="2019-11-05T19:32:36.302" v="4500" actId="478"/>
          <ac:cxnSpMkLst>
            <pc:docMk/>
            <pc:sldMk cId="948964436" sldId="353"/>
            <ac:cxnSpMk id="50" creationId="{789BFD7D-C188-4053-A6FE-7C4BD7D37B5B}"/>
          </ac:cxnSpMkLst>
        </pc:cxnChg>
      </pc:sldChg>
      <pc:sldChg chg="modSp modNotesTx">
        <pc:chgData name="Pam Lahoud" userId="c994f292-3cc1-4aab-a3ce-64a1485190d9" providerId="ADAL" clId="{5E771F3B-81A3-4283-A9EA-ACD5A3B0472B}" dt="2019-11-05T21:44:41.641" v="6457" actId="20577"/>
        <pc:sldMkLst>
          <pc:docMk/>
          <pc:sldMk cId="1584451279" sldId="354"/>
        </pc:sldMkLst>
        <pc:spChg chg="mod">
          <ac:chgData name="Pam Lahoud" userId="c994f292-3cc1-4aab-a3ce-64a1485190d9" providerId="ADAL" clId="{5E771F3B-81A3-4283-A9EA-ACD5A3B0472B}" dt="2019-11-01T17:10:30.888" v="64" actId="20577"/>
          <ac:spMkLst>
            <pc:docMk/>
            <pc:sldMk cId="1584451279" sldId="354"/>
            <ac:spMk id="7" creationId="{89642B70-31C6-4E8A-97E2-16DBF1757E31}"/>
          </ac:spMkLst>
        </pc:spChg>
      </pc:sldChg>
      <pc:sldChg chg="addSp delSp modSp add modAnim modNotesTx">
        <pc:chgData name="Pam Lahoud" userId="c994f292-3cc1-4aab-a3ce-64a1485190d9" providerId="ADAL" clId="{5E771F3B-81A3-4283-A9EA-ACD5A3B0472B}" dt="2019-11-05T22:18:05.029" v="8460" actId="20577"/>
        <pc:sldMkLst>
          <pc:docMk/>
          <pc:sldMk cId="2941016316" sldId="355"/>
        </pc:sldMkLst>
        <pc:spChg chg="del">
          <ac:chgData name="Pam Lahoud" userId="c994f292-3cc1-4aab-a3ce-64a1485190d9" providerId="ADAL" clId="{5E771F3B-81A3-4283-A9EA-ACD5A3B0472B}" dt="2019-11-01T17:51:01.522" v="792"/>
          <ac:spMkLst>
            <pc:docMk/>
            <pc:sldMk cId="2941016316" sldId="355"/>
            <ac:spMk id="2" creationId="{E8A1CEB6-329C-4CF9-9BAA-85BFA6EA04B6}"/>
          </ac:spMkLst>
        </pc:spChg>
        <pc:spChg chg="add mod">
          <ac:chgData name="Pam Lahoud" userId="c994f292-3cc1-4aab-a3ce-64a1485190d9" providerId="ADAL" clId="{5E771F3B-81A3-4283-A9EA-ACD5A3B0472B}" dt="2019-11-05T21:45:39.071" v="6476" actId="20577"/>
          <ac:spMkLst>
            <pc:docMk/>
            <pc:sldMk cId="2941016316" sldId="355"/>
            <ac:spMk id="3" creationId="{07EF1685-FFDB-454A-A839-CB519C32EA7B}"/>
          </ac:spMkLst>
        </pc:spChg>
        <pc:graphicFrameChg chg="add mod">
          <ac:chgData name="Pam Lahoud" userId="c994f292-3cc1-4aab-a3ce-64a1485190d9" providerId="ADAL" clId="{5E771F3B-81A3-4283-A9EA-ACD5A3B0472B}" dt="2019-11-05T22:13:14.584" v="7545" actId="14100"/>
          <ac:graphicFrameMkLst>
            <pc:docMk/>
            <pc:sldMk cId="2941016316" sldId="355"/>
            <ac:graphicFrameMk id="4" creationId="{2C7F9863-046E-4373-B08F-605387AF3861}"/>
          </ac:graphicFrameMkLst>
        </pc:graphicFrameChg>
      </pc:sldChg>
      <pc:sldChg chg="addSp delSp modSp add modAnim modNotesTx">
        <pc:chgData name="Pam Lahoud" userId="c994f292-3cc1-4aab-a3ce-64a1485190d9" providerId="ADAL" clId="{5E771F3B-81A3-4283-A9EA-ACD5A3B0472B}" dt="2019-11-05T23:25:00.191" v="11294"/>
        <pc:sldMkLst>
          <pc:docMk/>
          <pc:sldMk cId="1808688143" sldId="356"/>
        </pc:sldMkLst>
        <pc:spChg chg="mod">
          <ac:chgData name="Pam Lahoud" userId="c994f292-3cc1-4aab-a3ce-64a1485190d9" providerId="ADAL" clId="{5E771F3B-81A3-4283-A9EA-ACD5A3B0472B}" dt="2019-11-01T17:54:49.708" v="1145" actId="20577"/>
          <ac:spMkLst>
            <pc:docMk/>
            <pc:sldMk cId="1808688143" sldId="356"/>
            <ac:spMk id="2" creationId="{5A07C379-8BF6-47A2-8EE7-C5242524ABBF}"/>
          </ac:spMkLst>
        </pc:spChg>
        <pc:spChg chg="mod topLvl">
          <ac:chgData name="Pam Lahoud" userId="c994f292-3cc1-4aab-a3ce-64a1485190d9" providerId="ADAL" clId="{5E771F3B-81A3-4283-A9EA-ACD5A3B0472B}" dt="2019-11-05T23:21:52.578" v="11280" actId="164"/>
          <ac:spMkLst>
            <pc:docMk/>
            <pc:sldMk cId="1808688143" sldId="356"/>
            <ac:spMk id="4" creationId="{95D7856E-FFAB-459C-BE3A-5CD414124D25}"/>
          </ac:spMkLst>
        </pc:spChg>
        <pc:spChg chg="mod topLvl">
          <ac:chgData name="Pam Lahoud" userId="c994f292-3cc1-4aab-a3ce-64a1485190d9" providerId="ADAL" clId="{5E771F3B-81A3-4283-A9EA-ACD5A3B0472B}" dt="2019-11-05T23:21:52.578" v="11280" actId="164"/>
          <ac:spMkLst>
            <pc:docMk/>
            <pc:sldMk cId="1808688143" sldId="356"/>
            <ac:spMk id="6" creationId="{2BC77E0C-CC3E-4CAF-8004-E38B9ABDDF84}"/>
          </ac:spMkLst>
        </pc:spChg>
        <pc:spChg chg="add del mod topLvl">
          <ac:chgData name="Pam Lahoud" userId="c994f292-3cc1-4aab-a3ce-64a1485190d9" providerId="ADAL" clId="{5E771F3B-81A3-4283-A9EA-ACD5A3B0472B}" dt="2019-11-05T23:24:49.053" v="11292" actId="164"/>
          <ac:spMkLst>
            <pc:docMk/>
            <pc:sldMk cId="1808688143" sldId="356"/>
            <ac:spMk id="8" creationId="{6E81E099-E44F-4CF9-8DB4-3CC8FFADF704}"/>
          </ac:spMkLst>
        </pc:spChg>
        <pc:spChg chg="mod topLvl">
          <ac:chgData name="Pam Lahoud" userId="c994f292-3cc1-4aab-a3ce-64a1485190d9" providerId="ADAL" clId="{5E771F3B-81A3-4283-A9EA-ACD5A3B0472B}" dt="2019-11-05T23:24:49.053" v="11292" actId="164"/>
          <ac:spMkLst>
            <pc:docMk/>
            <pc:sldMk cId="1808688143" sldId="356"/>
            <ac:spMk id="9" creationId="{D701B04A-40A8-4897-A6A2-C235218D38DC}"/>
          </ac:spMkLst>
        </pc:spChg>
        <pc:spChg chg="mod">
          <ac:chgData name="Pam Lahoud" userId="c994f292-3cc1-4aab-a3ce-64a1485190d9" providerId="ADAL" clId="{5E771F3B-81A3-4283-A9EA-ACD5A3B0472B}" dt="2019-11-05T22:37:25.980" v="10471" actId="207"/>
          <ac:spMkLst>
            <pc:docMk/>
            <pc:sldMk cId="1808688143" sldId="356"/>
            <ac:spMk id="11" creationId="{ADF92CCA-6CA6-4DD9-AAF5-0CF194315AB3}"/>
          </ac:spMkLst>
        </pc:spChg>
        <pc:spChg chg="mod">
          <ac:chgData name="Pam Lahoud" userId="c994f292-3cc1-4aab-a3ce-64a1485190d9" providerId="ADAL" clId="{5E771F3B-81A3-4283-A9EA-ACD5A3B0472B}" dt="2019-11-05T22:48:34.681" v="10619" actId="14100"/>
          <ac:spMkLst>
            <pc:docMk/>
            <pc:sldMk cId="1808688143" sldId="356"/>
            <ac:spMk id="12" creationId="{CB3DF508-E56F-4DA1-B5B9-6F4F19F18AE3}"/>
          </ac:spMkLst>
        </pc:spChg>
        <pc:spChg chg="mod">
          <ac:chgData name="Pam Lahoud" userId="c994f292-3cc1-4aab-a3ce-64a1485190d9" providerId="ADAL" clId="{5E771F3B-81A3-4283-A9EA-ACD5A3B0472B}" dt="2019-11-05T22:43:15.642" v="10579" actId="207"/>
          <ac:spMkLst>
            <pc:docMk/>
            <pc:sldMk cId="1808688143" sldId="356"/>
            <ac:spMk id="13" creationId="{8FA6D73A-7BCE-444A-BED9-0ACECEF80DED}"/>
          </ac:spMkLst>
        </pc:spChg>
        <pc:spChg chg="mod">
          <ac:chgData name="Pam Lahoud" userId="c994f292-3cc1-4aab-a3ce-64a1485190d9" providerId="ADAL" clId="{5E771F3B-81A3-4283-A9EA-ACD5A3B0472B}" dt="2019-11-05T22:42:28.834" v="10574" actId="208"/>
          <ac:spMkLst>
            <pc:docMk/>
            <pc:sldMk cId="1808688143" sldId="356"/>
            <ac:spMk id="14" creationId="{865B9448-4D71-4651-8B6F-2486304B424A}"/>
          </ac:spMkLst>
        </pc:spChg>
        <pc:spChg chg="mod">
          <ac:chgData name="Pam Lahoud" userId="c994f292-3cc1-4aab-a3ce-64a1485190d9" providerId="ADAL" clId="{5E771F3B-81A3-4283-A9EA-ACD5A3B0472B}" dt="2019-11-05T22:43:51.420" v="10582" actId="208"/>
          <ac:spMkLst>
            <pc:docMk/>
            <pc:sldMk cId="1808688143" sldId="356"/>
            <ac:spMk id="15" creationId="{74FED06A-C747-4572-A57B-6DCB2300C04B}"/>
          </ac:spMkLst>
        </pc:spChg>
        <pc:spChg chg="mod">
          <ac:chgData name="Pam Lahoud" userId="c994f292-3cc1-4aab-a3ce-64a1485190d9" providerId="ADAL" clId="{5E771F3B-81A3-4283-A9EA-ACD5A3B0472B}" dt="2019-11-05T22:44:55.581" v="10594" actId="1036"/>
          <ac:spMkLst>
            <pc:docMk/>
            <pc:sldMk cId="1808688143" sldId="356"/>
            <ac:spMk id="16" creationId="{1DE58267-E249-42DA-B185-AC574E608D10}"/>
          </ac:spMkLst>
        </pc:spChg>
        <pc:spChg chg="mod">
          <ac:chgData name="Pam Lahoud" userId="c994f292-3cc1-4aab-a3ce-64a1485190d9" providerId="ADAL" clId="{5E771F3B-81A3-4283-A9EA-ACD5A3B0472B}" dt="2019-11-05T22:44:55.581" v="10594" actId="1036"/>
          <ac:spMkLst>
            <pc:docMk/>
            <pc:sldMk cId="1808688143" sldId="356"/>
            <ac:spMk id="17" creationId="{DFF0403F-99D6-4889-8E2B-F47161880EFD}"/>
          </ac:spMkLst>
        </pc:spChg>
        <pc:spChg chg="mod">
          <ac:chgData name="Pam Lahoud" userId="c994f292-3cc1-4aab-a3ce-64a1485190d9" providerId="ADAL" clId="{5E771F3B-81A3-4283-A9EA-ACD5A3B0472B}" dt="2019-11-05T22:44:55.581" v="10594" actId="1036"/>
          <ac:spMkLst>
            <pc:docMk/>
            <pc:sldMk cId="1808688143" sldId="356"/>
            <ac:spMk id="18" creationId="{3F9B3372-7AB4-4861-9428-0D5178859080}"/>
          </ac:spMkLst>
        </pc:spChg>
        <pc:spChg chg="mod">
          <ac:chgData name="Pam Lahoud" userId="c994f292-3cc1-4aab-a3ce-64a1485190d9" providerId="ADAL" clId="{5E771F3B-81A3-4283-A9EA-ACD5A3B0472B}" dt="2019-11-05T22:44:55.581" v="10594" actId="1036"/>
          <ac:spMkLst>
            <pc:docMk/>
            <pc:sldMk cId="1808688143" sldId="356"/>
            <ac:spMk id="19" creationId="{1133727B-9D76-4C8A-8A43-30C8E28ED84D}"/>
          </ac:spMkLst>
        </pc:spChg>
        <pc:spChg chg="mod">
          <ac:chgData name="Pam Lahoud" userId="c994f292-3cc1-4aab-a3ce-64a1485190d9" providerId="ADAL" clId="{5E771F3B-81A3-4283-A9EA-ACD5A3B0472B}" dt="2019-11-05T22:44:55.581" v="10594" actId="1036"/>
          <ac:spMkLst>
            <pc:docMk/>
            <pc:sldMk cId="1808688143" sldId="356"/>
            <ac:spMk id="20" creationId="{68C45FF5-5E1A-49D9-95CE-107E826F01C8}"/>
          </ac:spMkLst>
        </pc:spChg>
        <pc:spChg chg="mod">
          <ac:chgData name="Pam Lahoud" userId="c994f292-3cc1-4aab-a3ce-64a1485190d9" providerId="ADAL" clId="{5E771F3B-81A3-4283-A9EA-ACD5A3B0472B}" dt="2019-11-05T22:44:55.581" v="10594" actId="1036"/>
          <ac:spMkLst>
            <pc:docMk/>
            <pc:sldMk cId="1808688143" sldId="356"/>
            <ac:spMk id="21" creationId="{5DCC331F-9DB8-4CAA-9C21-0E3629AB6A52}"/>
          </ac:spMkLst>
        </pc:spChg>
        <pc:spChg chg="mod">
          <ac:chgData name="Pam Lahoud" userId="c994f292-3cc1-4aab-a3ce-64a1485190d9" providerId="ADAL" clId="{5E771F3B-81A3-4283-A9EA-ACD5A3B0472B}" dt="2019-11-05T22:41:01.119" v="10571" actId="207"/>
          <ac:spMkLst>
            <pc:docMk/>
            <pc:sldMk cId="1808688143" sldId="356"/>
            <ac:spMk id="22" creationId="{9D2C7ED3-7461-43CA-AC35-D6B694E8ED72}"/>
          </ac:spMkLst>
        </pc:spChg>
        <pc:spChg chg="mod">
          <ac:chgData name="Pam Lahoud" userId="c994f292-3cc1-4aab-a3ce-64a1485190d9" providerId="ADAL" clId="{5E771F3B-81A3-4283-A9EA-ACD5A3B0472B}" dt="2019-11-05T22:44:55.581" v="10594" actId="1036"/>
          <ac:spMkLst>
            <pc:docMk/>
            <pc:sldMk cId="1808688143" sldId="356"/>
            <ac:spMk id="23" creationId="{048B5253-7B2A-4145-8CE0-2D127CB64BBC}"/>
          </ac:spMkLst>
        </pc:spChg>
        <pc:spChg chg="mod">
          <ac:chgData name="Pam Lahoud" userId="c994f292-3cc1-4aab-a3ce-64a1485190d9" providerId="ADAL" clId="{5E771F3B-81A3-4283-A9EA-ACD5A3B0472B}" dt="2019-11-05T22:44:55.581" v="10594" actId="1036"/>
          <ac:spMkLst>
            <pc:docMk/>
            <pc:sldMk cId="1808688143" sldId="356"/>
            <ac:spMk id="25" creationId="{5D4C8F7B-B2B1-4B62-A558-5FA0454F7CC9}"/>
          </ac:spMkLst>
        </pc:spChg>
        <pc:spChg chg="mod topLvl">
          <ac:chgData name="Pam Lahoud" userId="c994f292-3cc1-4aab-a3ce-64a1485190d9" providerId="ADAL" clId="{5E771F3B-81A3-4283-A9EA-ACD5A3B0472B}" dt="2019-11-05T23:21:52.578" v="11280" actId="164"/>
          <ac:spMkLst>
            <pc:docMk/>
            <pc:sldMk cId="1808688143" sldId="356"/>
            <ac:spMk id="27" creationId="{3D1CEE60-E3DF-4245-8AC8-0573BB11123D}"/>
          </ac:spMkLst>
        </pc:spChg>
        <pc:spChg chg="mod topLvl">
          <ac:chgData name="Pam Lahoud" userId="c994f292-3cc1-4aab-a3ce-64a1485190d9" providerId="ADAL" clId="{5E771F3B-81A3-4283-A9EA-ACD5A3B0472B}" dt="2019-11-05T23:21:52.578" v="11280" actId="164"/>
          <ac:spMkLst>
            <pc:docMk/>
            <pc:sldMk cId="1808688143" sldId="356"/>
            <ac:spMk id="28" creationId="{A1EB4EB6-E3C8-4102-824B-A649074A3095}"/>
          </ac:spMkLst>
        </pc:spChg>
        <pc:spChg chg="mod topLvl">
          <ac:chgData name="Pam Lahoud" userId="c994f292-3cc1-4aab-a3ce-64a1485190d9" providerId="ADAL" clId="{5E771F3B-81A3-4283-A9EA-ACD5A3B0472B}" dt="2019-11-05T23:21:52.578" v="11280" actId="164"/>
          <ac:spMkLst>
            <pc:docMk/>
            <pc:sldMk cId="1808688143" sldId="356"/>
            <ac:spMk id="29" creationId="{406881C7-1070-44F7-A75B-60E1ABFDD59C}"/>
          </ac:spMkLst>
        </pc:spChg>
        <pc:spChg chg="mod topLvl">
          <ac:chgData name="Pam Lahoud" userId="c994f292-3cc1-4aab-a3ce-64a1485190d9" providerId="ADAL" clId="{5E771F3B-81A3-4283-A9EA-ACD5A3B0472B}" dt="2019-11-05T23:21:52.578" v="11280" actId="164"/>
          <ac:spMkLst>
            <pc:docMk/>
            <pc:sldMk cId="1808688143" sldId="356"/>
            <ac:spMk id="30" creationId="{16859E2F-A210-41DF-88A7-B2B86353DEB3}"/>
          </ac:spMkLst>
        </pc:spChg>
        <pc:spChg chg="mod topLvl">
          <ac:chgData name="Pam Lahoud" userId="c994f292-3cc1-4aab-a3ce-64a1485190d9" providerId="ADAL" clId="{5E771F3B-81A3-4283-A9EA-ACD5A3B0472B}" dt="2019-11-05T23:21:52.578" v="11280" actId="164"/>
          <ac:spMkLst>
            <pc:docMk/>
            <pc:sldMk cId="1808688143" sldId="356"/>
            <ac:spMk id="31" creationId="{1D9409EB-BBF3-45F5-B7F8-187979954B59}"/>
          </ac:spMkLst>
        </pc:spChg>
        <pc:spChg chg="mod topLvl">
          <ac:chgData name="Pam Lahoud" userId="c994f292-3cc1-4aab-a3ce-64a1485190d9" providerId="ADAL" clId="{5E771F3B-81A3-4283-A9EA-ACD5A3B0472B}" dt="2019-11-05T23:21:52.578" v="11280" actId="164"/>
          <ac:spMkLst>
            <pc:docMk/>
            <pc:sldMk cId="1808688143" sldId="356"/>
            <ac:spMk id="32" creationId="{353EF1C2-C2DB-4626-9173-BF21AE3B4BFE}"/>
          </ac:spMkLst>
        </pc:spChg>
        <pc:spChg chg="mod topLvl">
          <ac:chgData name="Pam Lahoud" userId="c994f292-3cc1-4aab-a3ce-64a1485190d9" providerId="ADAL" clId="{5E771F3B-81A3-4283-A9EA-ACD5A3B0472B}" dt="2019-11-05T23:21:52.578" v="11280" actId="164"/>
          <ac:spMkLst>
            <pc:docMk/>
            <pc:sldMk cId="1808688143" sldId="356"/>
            <ac:spMk id="33" creationId="{98879BB5-29F1-4344-AE3A-48E9AEC29D9D}"/>
          </ac:spMkLst>
        </pc:spChg>
        <pc:spChg chg="mod topLvl">
          <ac:chgData name="Pam Lahoud" userId="c994f292-3cc1-4aab-a3ce-64a1485190d9" providerId="ADAL" clId="{5E771F3B-81A3-4283-A9EA-ACD5A3B0472B}" dt="2019-11-05T23:21:52.578" v="11280" actId="164"/>
          <ac:spMkLst>
            <pc:docMk/>
            <pc:sldMk cId="1808688143" sldId="356"/>
            <ac:spMk id="34" creationId="{75BBDF6C-7CA3-45E0-BC2E-F2D5363B0058}"/>
          </ac:spMkLst>
        </pc:spChg>
        <pc:spChg chg="mod topLvl">
          <ac:chgData name="Pam Lahoud" userId="c994f292-3cc1-4aab-a3ce-64a1485190d9" providerId="ADAL" clId="{5E771F3B-81A3-4283-A9EA-ACD5A3B0472B}" dt="2019-11-05T23:21:52.578" v="11280" actId="164"/>
          <ac:spMkLst>
            <pc:docMk/>
            <pc:sldMk cId="1808688143" sldId="356"/>
            <ac:spMk id="35" creationId="{CD0F4061-325A-4DA0-93D5-C1E617A2E6A0}"/>
          </ac:spMkLst>
        </pc:spChg>
        <pc:spChg chg="mod topLvl">
          <ac:chgData name="Pam Lahoud" userId="c994f292-3cc1-4aab-a3ce-64a1485190d9" providerId="ADAL" clId="{5E771F3B-81A3-4283-A9EA-ACD5A3B0472B}" dt="2019-11-05T23:21:52.578" v="11280" actId="164"/>
          <ac:spMkLst>
            <pc:docMk/>
            <pc:sldMk cId="1808688143" sldId="356"/>
            <ac:spMk id="36" creationId="{B62AC2E7-1A91-4497-BBD4-CAC9BCADB419}"/>
          </ac:spMkLst>
        </pc:spChg>
        <pc:spChg chg="mod topLvl">
          <ac:chgData name="Pam Lahoud" userId="c994f292-3cc1-4aab-a3ce-64a1485190d9" providerId="ADAL" clId="{5E771F3B-81A3-4283-A9EA-ACD5A3B0472B}" dt="2019-11-05T23:21:52.578" v="11280" actId="164"/>
          <ac:spMkLst>
            <pc:docMk/>
            <pc:sldMk cId="1808688143" sldId="356"/>
            <ac:spMk id="37" creationId="{F797E524-1E2E-47EE-A72A-C639E777A385}"/>
          </ac:spMkLst>
        </pc:spChg>
        <pc:spChg chg="mod topLvl">
          <ac:chgData name="Pam Lahoud" userId="c994f292-3cc1-4aab-a3ce-64a1485190d9" providerId="ADAL" clId="{5E771F3B-81A3-4283-A9EA-ACD5A3B0472B}" dt="2019-11-05T23:21:52.578" v="11280" actId="164"/>
          <ac:spMkLst>
            <pc:docMk/>
            <pc:sldMk cId="1808688143" sldId="356"/>
            <ac:spMk id="38" creationId="{CC6BC9DC-BF59-4DD3-A9B6-05ABC90E76E3}"/>
          </ac:spMkLst>
        </pc:spChg>
        <pc:spChg chg="mod topLvl">
          <ac:chgData name="Pam Lahoud" userId="c994f292-3cc1-4aab-a3ce-64a1485190d9" providerId="ADAL" clId="{5E771F3B-81A3-4283-A9EA-ACD5A3B0472B}" dt="2019-11-05T23:21:52.578" v="11280" actId="164"/>
          <ac:spMkLst>
            <pc:docMk/>
            <pc:sldMk cId="1808688143" sldId="356"/>
            <ac:spMk id="39" creationId="{BF840794-B7B6-46F0-BF98-AA10C7B85B82}"/>
          </ac:spMkLst>
        </pc:spChg>
        <pc:spChg chg="mod topLvl">
          <ac:chgData name="Pam Lahoud" userId="c994f292-3cc1-4aab-a3ce-64a1485190d9" providerId="ADAL" clId="{5E771F3B-81A3-4283-A9EA-ACD5A3B0472B}" dt="2019-11-05T23:21:52.578" v="11280" actId="164"/>
          <ac:spMkLst>
            <pc:docMk/>
            <pc:sldMk cId="1808688143" sldId="356"/>
            <ac:spMk id="40" creationId="{D34306E4-B6E4-4D95-B3E5-F941506C61BC}"/>
          </ac:spMkLst>
        </pc:spChg>
        <pc:spChg chg="mod topLvl">
          <ac:chgData name="Pam Lahoud" userId="c994f292-3cc1-4aab-a3ce-64a1485190d9" providerId="ADAL" clId="{5E771F3B-81A3-4283-A9EA-ACD5A3B0472B}" dt="2019-11-05T23:21:52.578" v="11280" actId="164"/>
          <ac:spMkLst>
            <pc:docMk/>
            <pc:sldMk cId="1808688143" sldId="356"/>
            <ac:spMk id="41" creationId="{90BF30B0-9C84-48FD-8DC6-EDBE17A11D26}"/>
          </ac:spMkLst>
        </pc:spChg>
        <pc:spChg chg="mod topLvl">
          <ac:chgData name="Pam Lahoud" userId="c994f292-3cc1-4aab-a3ce-64a1485190d9" providerId="ADAL" clId="{5E771F3B-81A3-4283-A9EA-ACD5A3B0472B}" dt="2019-11-05T23:21:52.578" v="11280" actId="164"/>
          <ac:spMkLst>
            <pc:docMk/>
            <pc:sldMk cId="1808688143" sldId="356"/>
            <ac:spMk id="42" creationId="{8257E2F4-C279-4344-980E-3B743D8AA24C}"/>
          </ac:spMkLst>
        </pc:spChg>
        <pc:spChg chg="mod topLvl">
          <ac:chgData name="Pam Lahoud" userId="c994f292-3cc1-4aab-a3ce-64a1485190d9" providerId="ADAL" clId="{5E771F3B-81A3-4283-A9EA-ACD5A3B0472B}" dt="2019-11-05T23:21:52.578" v="11280" actId="164"/>
          <ac:spMkLst>
            <pc:docMk/>
            <pc:sldMk cId="1808688143" sldId="356"/>
            <ac:spMk id="43" creationId="{9894C63B-B9BA-43F9-BB7A-B265AA908D14}"/>
          </ac:spMkLst>
        </pc:spChg>
        <pc:spChg chg="mod topLvl">
          <ac:chgData name="Pam Lahoud" userId="c994f292-3cc1-4aab-a3ce-64a1485190d9" providerId="ADAL" clId="{5E771F3B-81A3-4283-A9EA-ACD5A3B0472B}" dt="2019-11-05T23:21:52.578" v="11280" actId="164"/>
          <ac:spMkLst>
            <pc:docMk/>
            <pc:sldMk cId="1808688143" sldId="356"/>
            <ac:spMk id="44" creationId="{85D3F79D-4A26-46F0-ACB4-66EE91D421DB}"/>
          </ac:spMkLst>
        </pc:spChg>
        <pc:spChg chg="mod topLvl">
          <ac:chgData name="Pam Lahoud" userId="c994f292-3cc1-4aab-a3ce-64a1485190d9" providerId="ADAL" clId="{5E771F3B-81A3-4283-A9EA-ACD5A3B0472B}" dt="2019-11-05T23:21:52.578" v="11280" actId="164"/>
          <ac:spMkLst>
            <pc:docMk/>
            <pc:sldMk cId="1808688143" sldId="356"/>
            <ac:spMk id="45" creationId="{C04F4C53-F9B4-4108-9532-8EF95689419B}"/>
          </ac:spMkLst>
        </pc:spChg>
        <pc:spChg chg="mod topLvl">
          <ac:chgData name="Pam Lahoud" userId="c994f292-3cc1-4aab-a3ce-64a1485190d9" providerId="ADAL" clId="{5E771F3B-81A3-4283-A9EA-ACD5A3B0472B}" dt="2019-11-05T23:21:52.578" v="11280" actId="164"/>
          <ac:spMkLst>
            <pc:docMk/>
            <pc:sldMk cId="1808688143" sldId="356"/>
            <ac:spMk id="46" creationId="{93F057F6-6AF1-49E8-B0DC-45DEBFA68339}"/>
          </ac:spMkLst>
        </pc:spChg>
        <pc:spChg chg="mod topLvl">
          <ac:chgData name="Pam Lahoud" userId="c994f292-3cc1-4aab-a3ce-64a1485190d9" providerId="ADAL" clId="{5E771F3B-81A3-4283-A9EA-ACD5A3B0472B}" dt="2019-11-05T23:21:52.578" v="11280" actId="164"/>
          <ac:spMkLst>
            <pc:docMk/>
            <pc:sldMk cId="1808688143" sldId="356"/>
            <ac:spMk id="47" creationId="{68897B1E-C788-4D7E-ACC4-073CFAF11B81}"/>
          </ac:spMkLst>
        </pc:spChg>
        <pc:spChg chg="mod topLvl">
          <ac:chgData name="Pam Lahoud" userId="c994f292-3cc1-4aab-a3ce-64a1485190d9" providerId="ADAL" clId="{5E771F3B-81A3-4283-A9EA-ACD5A3B0472B}" dt="2019-11-05T23:21:52.578" v="11280" actId="164"/>
          <ac:spMkLst>
            <pc:docMk/>
            <pc:sldMk cId="1808688143" sldId="356"/>
            <ac:spMk id="48" creationId="{D292367B-5130-4D31-9A38-6116DE06B8F1}"/>
          </ac:spMkLst>
        </pc:spChg>
        <pc:spChg chg="mod topLvl">
          <ac:chgData name="Pam Lahoud" userId="c994f292-3cc1-4aab-a3ce-64a1485190d9" providerId="ADAL" clId="{5E771F3B-81A3-4283-A9EA-ACD5A3B0472B}" dt="2019-11-05T23:21:52.578" v="11280" actId="164"/>
          <ac:spMkLst>
            <pc:docMk/>
            <pc:sldMk cId="1808688143" sldId="356"/>
            <ac:spMk id="49" creationId="{1DCF44E0-7253-4240-9A23-88CDAE639E8A}"/>
          </ac:spMkLst>
        </pc:spChg>
        <pc:spChg chg="mod topLvl">
          <ac:chgData name="Pam Lahoud" userId="c994f292-3cc1-4aab-a3ce-64a1485190d9" providerId="ADAL" clId="{5E771F3B-81A3-4283-A9EA-ACD5A3B0472B}" dt="2019-11-05T23:21:52.578" v="11280" actId="164"/>
          <ac:spMkLst>
            <pc:docMk/>
            <pc:sldMk cId="1808688143" sldId="356"/>
            <ac:spMk id="50" creationId="{E236F375-4476-4D0A-8D86-847A84F0ED50}"/>
          </ac:spMkLst>
        </pc:spChg>
        <pc:spChg chg="mod topLvl">
          <ac:chgData name="Pam Lahoud" userId="c994f292-3cc1-4aab-a3ce-64a1485190d9" providerId="ADAL" clId="{5E771F3B-81A3-4283-A9EA-ACD5A3B0472B}" dt="2019-11-05T23:21:52.578" v="11280" actId="164"/>
          <ac:spMkLst>
            <pc:docMk/>
            <pc:sldMk cId="1808688143" sldId="356"/>
            <ac:spMk id="51" creationId="{144FC9F3-1E4A-4A84-881D-F0928914F790}"/>
          </ac:spMkLst>
        </pc:spChg>
        <pc:spChg chg="mod topLvl">
          <ac:chgData name="Pam Lahoud" userId="c994f292-3cc1-4aab-a3ce-64a1485190d9" providerId="ADAL" clId="{5E771F3B-81A3-4283-A9EA-ACD5A3B0472B}" dt="2019-11-05T23:21:52.578" v="11280" actId="164"/>
          <ac:spMkLst>
            <pc:docMk/>
            <pc:sldMk cId="1808688143" sldId="356"/>
            <ac:spMk id="52" creationId="{FD55B1D2-40EA-405A-A2AE-FC636BAE13B4}"/>
          </ac:spMkLst>
        </pc:spChg>
        <pc:spChg chg="mod topLvl">
          <ac:chgData name="Pam Lahoud" userId="c994f292-3cc1-4aab-a3ce-64a1485190d9" providerId="ADAL" clId="{5E771F3B-81A3-4283-A9EA-ACD5A3B0472B}" dt="2019-11-05T23:21:52.578" v="11280" actId="164"/>
          <ac:spMkLst>
            <pc:docMk/>
            <pc:sldMk cId="1808688143" sldId="356"/>
            <ac:spMk id="53" creationId="{2E4DA4B1-2EAF-4927-BBCF-0AA52323E002}"/>
          </ac:spMkLst>
        </pc:spChg>
        <pc:spChg chg="mod topLvl">
          <ac:chgData name="Pam Lahoud" userId="c994f292-3cc1-4aab-a3ce-64a1485190d9" providerId="ADAL" clId="{5E771F3B-81A3-4283-A9EA-ACD5A3B0472B}" dt="2019-11-05T23:21:52.578" v="11280" actId="164"/>
          <ac:spMkLst>
            <pc:docMk/>
            <pc:sldMk cId="1808688143" sldId="356"/>
            <ac:spMk id="54" creationId="{A3856657-80A3-4A65-BD8F-64BCB50DAE34}"/>
          </ac:spMkLst>
        </pc:spChg>
        <pc:spChg chg="mod topLvl">
          <ac:chgData name="Pam Lahoud" userId="c994f292-3cc1-4aab-a3ce-64a1485190d9" providerId="ADAL" clId="{5E771F3B-81A3-4283-A9EA-ACD5A3B0472B}" dt="2019-11-05T23:21:52.578" v="11280" actId="164"/>
          <ac:spMkLst>
            <pc:docMk/>
            <pc:sldMk cId="1808688143" sldId="356"/>
            <ac:spMk id="55" creationId="{A78CE9F8-F1C5-427F-B12C-8AD15BF59861}"/>
          </ac:spMkLst>
        </pc:spChg>
        <pc:spChg chg="mod topLvl">
          <ac:chgData name="Pam Lahoud" userId="c994f292-3cc1-4aab-a3ce-64a1485190d9" providerId="ADAL" clId="{5E771F3B-81A3-4283-A9EA-ACD5A3B0472B}" dt="2019-11-05T23:21:52.578" v="11280" actId="164"/>
          <ac:spMkLst>
            <pc:docMk/>
            <pc:sldMk cId="1808688143" sldId="356"/>
            <ac:spMk id="56" creationId="{95BA892F-8C41-4C44-8414-41AE3D52913E}"/>
          </ac:spMkLst>
        </pc:spChg>
        <pc:spChg chg="mod topLvl">
          <ac:chgData name="Pam Lahoud" userId="c994f292-3cc1-4aab-a3ce-64a1485190d9" providerId="ADAL" clId="{5E771F3B-81A3-4283-A9EA-ACD5A3B0472B}" dt="2019-11-05T23:21:52.578" v="11280" actId="164"/>
          <ac:spMkLst>
            <pc:docMk/>
            <pc:sldMk cId="1808688143" sldId="356"/>
            <ac:spMk id="57" creationId="{E607A1B1-4796-46B3-A124-5A7D5A803CC6}"/>
          </ac:spMkLst>
        </pc:spChg>
        <pc:spChg chg="mod topLvl">
          <ac:chgData name="Pam Lahoud" userId="c994f292-3cc1-4aab-a3ce-64a1485190d9" providerId="ADAL" clId="{5E771F3B-81A3-4283-A9EA-ACD5A3B0472B}" dt="2019-11-05T23:21:52.578" v="11280" actId="164"/>
          <ac:spMkLst>
            <pc:docMk/>
            <pc:sldMk cId="1808688143" sldId="356"/>
            <ac:spMk id="58" creationId="{66783205-CA50-4ACC-83E8-C8C475954B93}"/>
          </ac:spMkLst>
        </pc:spChg>
        <pc:spChg chg="mod topLvl">
          <ac:chgData name="Pam Lahoud" userId="c994f292-3cc1-4aab-a3ce-64a1485190d9" providerId="ADAL" clId="{5E771F3B-81A3-4283-A9EA-ACD5A3B0472B}" dt="2019-11-05T23:21:52.578" v="11280" actId="164"/>
          <ac:spMkLst>
            <pc:docMk/>
            <pc:sldMk cId="1808688143" sldId="356"/>
            <ac:spMk id="59" creationId="{4060B9CD-BB94-4A3C-99D2-094ED98EB2FA}"/>
          </ac:spMkLst>
        </pc:spChg>
        <pc:spChg chg="mod topLvl">
          <ac:chgData name="Pam Lahoud" userId="c994f292-3cc1-4aab-a3ce-64a1485190d9" providerId="ADAL" clId="{5E771F3B-81A3-4283-A9EA-ACD5A3B0472B}" dt="2019-11-05T23:21:52.578" v="11280" actId="164"/>
          <ac:spMkLst>
            <pc:docMk/>
            <pc:sldMk cId="1808688143" sldId="356"/>
            <ac:spMk id="60" creationId="{6F3D30C0-57B4-4E3F-AD38-650FA94B0632}"/>
          </ac:spMkLst>
        </pc:spChg>
        <pc:spChg chg="mod topLvl">
          <ac:chgData name="Pam Lahoud" userId="c994f292-3cc1-4aab-a3ce-64a1485190d9" providerId="ADAL" clId="{5E771F3B-81A3-4283-A9EA-ACD5A3B0472B}" dt="2019-11-05T23:21:52.578" v="11280" actId="164"/>
          <ac:spMkLst>
            <pc:docMk/>
            <pc:sldMk cId="1808688143" sldId="356"/>
            <ac:spMk id="61" creationId="{A59DB4B9-3F17-4A1B-A020-3CD7CC854B74}"/>
          </ac:spMkLst>
        </pc:spChg>
        <pc:spChg chg="mod topLvl">
          <ac:chgData name="Pam Lahoud" userId="c994f292-3cc1-4aab-a3ce-64a1485190d9" providerId="ADAL" clId="{5E771F3B-81A3-4283-A9EA-ACD5A3B0472B}" dt="2019-11-05T23:21:52.578" v="11280" actId="164"/>
          <ac:spMkLst>
            <pc:docMk/>
            <pc:sldMk cId="1808688143" sldId="356"/>
            <ac:spMk id="62" creationId="{66AA0299-BA24-4A21-887A-29D985F28C21}"/>
          </ac:spMkLst>
        </pc:spChg>
        <pc:spChg chg="mod topLvl">
          <ac:chgData name="Pam Lahoud" userId="c994f292-3cc1-4aab-a3ce-64a1485190d9" providerId="ADAL" clId="{5E771F3B-81A3-4283-A9EA-ACD5A3B0472B}" dt="2019-11-05T23:21:52.578" v="11280" actId="164"/>
          <ac:spMkLst>
            <pc:docMk/>
            <pc:sldMk cId="1808688143" sldId="356"/>
            <ac:spMk id="63" creationId="{46DF0932-6DF2-48AB-9600-89C95334BD46}"/>
          </ac:spMkLst>
        </pc:spChg>
        <pc:spChg chg="mod topLvl">
          <ac:chgData name="Pam Lahoud" userId="c994f292-3cc1-4aab-a3ce-64a1485190d9" providerId="ADAL" clId="{5E771F3B-81A3-4283-A9EA-ACD5A3B0472B}" dt="2019-11-05T23:21:52.578" v="11280" actId="164"/>
          <ac:spMkLst>
            <pc:docMk/>
            <pc:sldMk cId="1808688143" sldId="356"/>
            <ac:spMk id="64" creationId="{632C213A-D841-4CE7-BF72-9E4AABD75897}"/>
          </ac:spMkLst>
        </pc:spChg>
        <pc:spChg chg="mod topLvl">
          <ac:chgData name="Pam Lahoud" userId="c994f292-3cc1-4aab-a3ce-64a1485190d9" providerId="ADAL" clId="{5E771F3B-81A3-4283-A9EA-ACD5A3B0472B}" dt="2019-11-05T23:21:52.578" v="11280" actId="164"/>
          <ac:spMkLst>
            <pc:docMk/>
            <pc:sldMk cId="1808688143" sldId="356"/>
            <ac:spMk id="65" creationId="{BDBD67F7-DB78-4624-9680-2C369F842715}"/>
          </ac:spMkLst>
        </pc:spChg>
        <pc:spChg chg="mod topLvl">
          <ac:chgData name="Pam Lahoud" userId="c994f292-3cc1-4aab-a3ce-64a1485190d9" providerId="ADAL" clId="{5E771F3B-81A3-4283-A9EA-ACD5A3B0472B}" dt="2019-11-05T23:21:52.578" v="11280" actId="164"/>
          <ac:spMkLst>
            <pc:docMk/>
            <pc:sldMk cId="1808688143" sldId="356"/>
            <ac:spMk id="66" creationId="{DC0471EE-B917-4DC9-BB6A-B6316A7EBB5E}"/>
          </ac:spMkLst>
        </pc:spChg>
        <pc:spChg chg="mod topLvl">
          <ac:chgData name="Pam Lahoud" userId="c994f292-3cc1-4aab-a3ce-64a1485190d9" providerId="ADAL" clId="{5E771F3B-81A3-4283-A9EA-ACD5A3B0472B}" dt="2019-11-05T23:21:52.578" v="11280" actId="164"/>
          <ac:spMkLst>
            <pc:docMk/>
            <pc:sldMk cId="1808688143" sldId="356"/>
            <ac:spMk id="67" creationId="{D099FFC5-DA54-4235-9465-6FCA6B5A6D6E}"/>
          </ac:spMkLst>
        </pc:spChg>
        <pc:spChg chg="mod topLvl">
          <ac:chgData name="Pam Lahoud" userId="c994f292-3cc1-4aab-a3ce-64a1485190d9" providerId="ADAL" clId="{5E771F3B-81A3-4283-A9EA-ACD5A3B0472B}" dt="2019-11-05T23:21:52.578" v="11280" actId="164"/>
          <ac:spMkLst>
            <pc:docMk/>
            <pc:sldMk cId="1808688143" sldId="356"/>
            <ac:spMk id="68" creationId="{C585D1B6-DE9B-44D5-8EE8-87B7702F9712}"/>
          </ac:spMkLst>
        </pc:spChg>
        <pc:spChg chg="mod topLvl">
          <ac:chgData name="Pam Lahoud" userId="c994f292-3cc1-4aab-a3ce-64a1485190d9" providerId="ADAL" clId="{5E771F3B-81A3-4283-A9EA-ACD5A3B0472B}" dt="2019-11-05T23:21:52.578" v="11280" actId="164"/>
          <ac:spMkLst>
            <pc:docMk/>
            <pc:sldMk cId="1808688143" sldId="356"/>
            <ac:spMk id="69" creationId="{8DDE0F97-B6B7-4082-8DE8-70798CA8D092}"/>
          </ac:spMkLst>
        </pc:spChg>
        <pc:spChg chg="mod topLvl">
          <ac:chgData name="Pam Lahoud" userId="c994f292-3cc1-4aab-a3ce-64a1485190d9" providerId="ADAL" clId="{5E771F3B-81A3-4283-A9EA-ACD5A3B0472B}" dt="2019-11-05T23:21:52.578" v="11280" actId="164"/>
          <ac:spMkLst>
            <pc:docMk/>
            <pc:sldMk cId="1808688143" sldId="356"/>
            <ac:spMk id="70" creationId="{D3EE1DEE-4B1E-434B-8FA7-6BB707AA9EFD}"/>
          </ac:spMkLst>
        </pc:spChg>
        <pc:spChg chg="mod topLvl">
          <ac:chgData name="Pam Lahoud" userId="c994f292-3cc1-4aab-a3ce-64a1485190d9" providerId="ADAL" clId="{5E771F3B-81A3-4283-A9EA-ACD5A3B0472B}" dt="2019-11-05T23:21:52.578" v="11280" actId="164"/>
          <ac:spMkLst>
            <pc:docMk/>
            <pc:sldMk cId="1808688143" sldId="356"/>
            <ac:spMk id="71" creationId="{22049C16-2DC9-41C7-9005-FF61E632FD90}"/>
          </ac:spMkLst>
        </pc:spChg>
        <pc:spChg chg="mod topLvl">
          <ac:chgData name="Pam Lahoud" userId="c994f292-3cc1-4aab-a3ce-64a1485190d9" providerId="ADAL" clId="{5E771F3B-81A3-4283-A9EA-ACD5A3B0472B}" dt="2019-11-05T23:21:52.578" v="11280" actId="164"/>
          <ac:spMkLst>
            <pc:docMk/>
            <pc:sldMk cId="1808688143" sldId="356"/>
            <ac:spMk id="72" creationId="{2FCF3551-CB4D-4655-9CBC-4EFB933E3ECB}"/>
          </ac:spMkLst>
        </pc:spChg>
        <pc:spChg chg="mod topLvl">
          <ac:chgData name="Pam Lahoud" userId="c994f292-3cc1-4aab-a3ce-64a1485190d9" providerId="ADAL" clId="{5E771F3B-81A3-4283-A9EA-ACD5A3B0472B}" dt="2019-11-05T23:21:52.578" v="11280" actId="164"/>
          <ac:spMkLst>
            <pc:docMk/>
            <pc:sldMk cId="1808688143" sldId="356"/>
            <ac:spMk id="73" creationId="{83B1AC41-755A-45C2-828E-9AC1C63B4502}"/>
          </ac:spMkLst>
        </pc:spChg>
        <pc:spChg chg="mod topLvl">
          <ac:chgData name="Pam Lahoud" userId="c994f292-3cc1-4aab-a3ce-64a1485190d9" providerId="ADAL" clId="{5E771F3B-81A3-4283-A9EA-ACD5A3B0472B}" dt="2019-11-05T23:21:52.578" v="11280" actId="164"/>
          <ac:spMkLst>
            <pc:docMk/>
            <pc:sldMk cId="1808688143" sldId="356"/>
            <ac:spMk id="74" creationId="{3147CE47-F09F-40C9-94F4-42469A79807F}"/>
          </ac:spMkLst>
        </pc:spChg>
        <pc:spChg chg="mod topLvl">
          <ac:chgData name="Pam Lahoud" userId="c994f292-3cc1-4aab-a3ce-64a1485190d9" providerId="ADAL" clId="{5E771F3B-81A3-4283-A9EA-ACD5A3B0472B}" dt="2019-11-05T23:21:52.578" v="11280" actId="164"/>
          <ac:spMkLst>
            <pc:docMk/>
            <pc:sldMk cId="1808688143" sldId="356"/>
            <ac:spMk id="75" creationId="{14AED2D5-4FD2-492D-8EAA-A77BB987D1ED}"/>
          </ac:spMkLst>
        </pc:spChg>
        <pc:spChg chg="mod topLvl">
          <ac:chgData name="Pam Lahoud" userId="c994f292-3cc1-4aab-a3ce-64a1485190d9" providerId="ADAL" clId="{5E771F3B-81A3-4283-A9EA-ACD5A3B0472B}" dt="2019-11-05T23:21:52.578" v="11280" actId="164"/>
          <ac:spMkLst>
            <pc:docMk/>
            <pc:sldMk cId="1808688143" sldId="356"/>
            <ac:spMk id="76" creationId="{EA8C3C3E-AD54-419D-B359-6729B79755B0}"/>
          </ac:spMkLst>
        </pc:spChg>
        <pc:spChg chg="mod topLvl">
          <ac:chgData name="Pam Lahoud" userId="c994f292-3cc1-4aab-a3ce-64a1485190d9" providerId="ADAL" clId="{5E771F3B-81A3-4283-A9EA-ACD5A3B0472B}" dt="2019-11-05T23:21:52.578" v="11280" actId="164"/>
          <ac:spMkLst>
            <pc:docMk/>
            <pc:sldMk cId="1808688143" sldId="356"/>
            <ac:spMk id="77" creationId="{D98DBB64-D072-4C14-882B-FBAA23B07778}"/>
          </ac:spMkLst>
        </pc:spChg>
        <pc:spChg chg="mod topLvl">
          <ac:chgData name="Pam Lahoud" userId="c994f292-3cc1-4aab-a3ce-64a1485190d9" providerId="ADAL" clId="{5E771F3B-81A3-4283-A9EA-ACD5A3B0472B}" dt="2019-11-05T23:21:52.578" v="11280" actId="164"/>
          <ac:spMkLst>
            <pc:docMk/>
            <pc:sldMk cId="1808688143" sldId="356"/>
            <ac:spMk id="78" creationId="{8D69A1E1-0F00-411A-979C-577295D9B416}"/>
          </ac:spMkLst>
        </pc:spChg>
        <pc:spChg chg="mod topLvl">
          <ac:chgData name="Pam Lahoud" userId="c994f292-3cc1-4aab-a3ce-64a1485190d9" providerId="ADAL" clId="{5E771F3B-81A3-4283-A9EA-ACD5A3B0472B}" dt="2019-11-05T23:21:52.578" v="11280" actId="164"/>
          <ac:spMkLst>
            <pc:docMk/>
            <pc:sldMk cId="1808688143" sldId="356"/>
            <ac:spMk id="79" creationId="{9D5939D7-89F0-442F-A454-AEECED496154}"/>
          </ac:spMkLst>
        </pc:spChg>
        <pc:spChg chg="mod topLvl">
          <ac:chgData name="Pam Lahoud" userId="c994f292-3cc1-4aab-a3ce-64a1485190d9" providerId="ADAL" clId="{5E771F3B-81A3-4283-A9EA-ACD5A3B0472B}" dt="2019-11-05T23:21:52.578" v="11280" actId="164"/>
          <ac:spMkLst>
            <pc:docMk/>
            <pc:sldMk cId="1808688143" sldId="356"/>
            <ac:spMk id="80" creationId="{E05416A5-0C19-4DD7-816A-B0D3F8F8C278}"/>
          </ac:spMkLst>
        </pc:spChg>
        <pc:spChg chg="mod topLvl">
          <ac:chgData name="Pam Lahoud" userId="c994f292-3cc1-4aab-a3ce-64a1485190d9" providerId="ADAL" clId="{5E771F3B-81A3-4283-A9EA-ACD5A3B0472B}" dt="2019-11-05T23:21:52.578" v="11280" actId="164"/>
          <ac:spMkLst>
            <pc:docMk/>
            <pc:sldMk cId="1808688143" sldId="356"/>
            <ac:spMk id="81" creationId="{23593E69-6DA1-4A32-B1D8-14304B5A8FE6}"/>
          </ac:spMkLst>
        </pc:spChg>
        <pc:spChg chg="mod topLvl">
          <ac:chgData name="Pam Lahoud" userId="c994f292-3cc1-4aab-a3ce-64a1485190d9" providerId="ADAL" clId="{5E771F3B-81A3-4283-A9EA-ACD5A3B0472B}" dt="2019-11-05T23:21:52.578" v="11280" actId="164"/>
          <ac:spMkLst>
            <pc:docMk/>
            <pc:sldMk cId="1808688143" sldId="356"/>
            <ac:spMk id="82" creationId="{AFB14FB1-40CB-4F02-9453-301415FA5550}"/>
          </ac:spMkLst>
        </pc:spChg>
        <pc:spChg chg="mod topLvl">
          <ac:chgData name="Pam Lahoud" userId="c994f292-3cc1-4aab-a3ce-64a1485190d9" providerId="ADAL" clId="{5E771F3B-81A3-4283-A9EA-ACD5A3B0472B}" dt="2019-11-05T23:21:52.578" v="11280" actId="164"/>
          <ac:spMkLst>
            <pc:docMk/>
            <pc:sldMk cId="1808688143" sldId="356"/>
            <ac:spMk id="83" creationId="{B078DA80-A1AB-4167-8BA1-7CC116941E61}"/>
          </ac:spMkLst>
        </pc:spChg>
        <pc:spChg chg="mod topLvl">
          <ac:chgData name="Pam Lahoud" userId="c994f292-3cc1-4aab-a3ce-64a1485190d9" providerId="ADAL" clId="{5E771F3B-81A3-4283-A9EA-ACD5A3B0472B}" dt="2019-11-05T23:21:52.578" v="11280" actId="164"/>
          <ac:spMkLst>
            <pc:docMk/>
            <pc:sldMk cId="1808688143" sldId="356"/>
            <ac:spMk id="84" creationId="{E2C603FE-7F05-4D31-BF07-82BFD66B0557}"/>
          </ac:spMkLst>
        </pc:spChg>
        <pc:spChg chg="mod topLvl">
          <ac:chgData name="Pam Lahoud" userId="c994f292-3cc1-4aab-a3ce-64a1485190d9" providerId="ADAL" clId="{5E771F3B-81A3-4283-A9EA-ACD5A3B0472B}" dt="2019-11-05T23:21:52.578" v="11280" actId="164"/>
          <ac:spMkLst>
            <pc:docMk/>
            <pc:sldMk cId="1808688143" sldId="356"/>
            <ac:spMk id="85" creationId="{99B8E838-773E-4FBC-ACD0-211D33714CA0}"/>
          </ac:spMkLst>
        </pc:spChg>
        <pc:spChg chg="mod topLvl">
          <ac:chgData name="Pam Lahoud" userId="c994f292-3cc1-4aab-a3ce-64a1485190d9" providerId="ADAL" clId="{5E771F3B-81A3-4283-A9EA-ACD5A3B0472B}" dt="2019-11-05T23:21:52.578" v="11280" actId="164"/>
          <ac:spMkLst>
            <pc:docMk/>
            <pc:sldMk cId="1808688143" sldId="356"/>
            <ac:spMk id="86" creationId="{697B26A1-FCC8-4B8C-8D14-E4EACBCA4B56}"/>
          </ac:spMkLst>
        </pc:spChg>
        <pc:spChg chg="mod topLvl">
          <ac:chgData name="Pam Lahoud" userId="c994f292-3cc1-4aab-a3ce-64a1485190d9" providerId="ADAL" clId="{5E771F3B-81A3-4283-A9EA-ACD5A3B0472B}" dt="2019-11-05T23:21:52.578" v="11280" actId="164"/>
          <ac:spMkLst>
            <pc:docMk/>
            <pc:sldMk cId="1808688143" sldId="356"/>
            <ac:spMk id="87" creationId="{9EB8C7F9-C7DC-4BCD-BD12-E435B1ED8ABE}"/>
          </ac:spMkLst>
        </pc:spChg>
        <pc:spChg chg="mod topLvl">
          <ac:chgData name="Pam Lahoud" userId="c994f292-3cc1-4aab-a3ce-64a1485190d9" providerId="ADAL" clId="{5E771F3B-81A3-4283-A9EA-ACD5A3B0472B}" dt="2019-11-05T23:21:52.578" v="11280" actId="164"/>
          <ac:spMkLst>
            <pc:docMk/>
            <pc:sldMk cId="1808688143" sldId="356"/>
            <ac:spMk id="88" creationId="{09A3E54E-C97C-4C7A-994D-CF66C7ABE33A}"/>
          </ac:spMkLst>
        </pc:spChg>
        <pc:spChg chg="mod topLvl">
          <ac:chgData name="Pam Lahoud" userId="c994f292-3cc1-4aab-a3ce-64a1485190d9" providerId="ADAL" clId="{5E771F3B-81A3-4283-A9EA-ACD5A3B0472B}" dt="2019-11-05T23:21:52.578" v="11280" actId="164"/>
          <ac:spMkLst>
            <pc:docMk/>
            <pc:sldMk cId="1808688143" sldId="356"/>
            <ac:spMk id="89" creationId="{E66700DC-B8AB-4FFD-B38B-9A2B38E742A8}"/>
          </ac:spMkLst>
        </pc:spChg>
        <pc:spChg chg="mod topLvl">
          <ac:chgData name="Pam Lahoud" userId="c994f292-3cc1-4aab-a3ce-64a1485190d9" providerId="ADAL" clId="{5E771F3B-81A3-4283-A9EA-ACD5A3B0472B}" dt="2019-11-05T23:21:52.578" v="11280" actId="164"/>
          <ac:spMkLst>
            <pc:docMk/>
            <pc:sldMk cId="1808688143" sldId="356"/>
            <ac:spMk id="90" creationId="{CBE861DF-CA17-4CBB-B67A-8EB60DAA7EE9}"/>
          </ac:spMkLst>
        </pc:spChg>
        <pc:spChg chg="mod topLvl">
          <ac:chgData name="Pam Lahoud" userId="c994f292-3cc1-4aab-a3ce-64a1485190d9" providerId="ADAL" clId="{5E771F3B-81A3-4283-A9EA-ACD5A3B0472B}" dt="2019-11-05T23:21:52.578" v="11280" actId="164"/>
          <ac:spMkLst>
            <pc:docMk/>
            <pc:sldMk cId="1808688143" sldId="356"/>
            <ac:spMk id="91" creationId="{4B0895F3-1E6E-4E66-BBE3-A5E7896500BF}"/>
          </ac:spMkLst>
        </pc:spChg>
        <pc:spChg chg="mod topLvl">
          <ac:chgData name="Pam Lahoud" userId="c994f292-3cc1-4aab-a3ce-64a1485190d9" providerId="ADAL" clId="{5E771F3B-81A3-4283-A9EA-ACD5A3B0472B}" dt="2019-11-05T23:21:52.578" v="11280" actId="164"/>
          <ac:spMkLst>
            <pc:docMk/>
            <pc:sldMk cId="1808688143" sldId="356"/>
            <ac:spMk id="92" creationId="{E9C51644-0E51-4EF0-97D5-03CD0C8EC7BB}"/>
          </ac:spMkLst>
        </pc:spChg>
        <pc:spChg chg="mod topLvl">
          <ac:chgData name="Pam Lahoud" userId="c994f292-3cc1-4aab-a3ce-64a1485190d9" providerId="ADAL" clId="{5E771F3B-81A3-4283-A9EA-ACD5A3B0472B}" dt="2019-11-05T23:21:52.578" v="11280" actId="164"/>
          <ac:spMkLst>
            <pc:docMk/>
            <pc:sldMk cId="1808688143" sldId="356"/>
            <ac:spMk id="93" creationId="{66AD407E-68AB-4486-A962-DBBFA0D4DF6C}"/>
          </ac:spMkLst>
        </pc:spChg>
        <pc:spChg chg="mod topLvl">
          <ac:chgData name="Pam Lahoud" userId="c994f292-3cc1-4aab-a3ce-64a1485190d9" providerId="ADAL" clId="{5E771F3B-81A3-4283-A9EA-ACD5A3B0472B}" dt="2019-11-05T23:21:52.578" v="11280" actId="164"/>
          <ac:spMkLst>
            <pc:docMk/>
            <pc:sldMk cId="1808688143" sldId="356"/>
            <ac:spMk id="94" creationId="{8B5A09B5-1E79-4320-B721-4F955A2103FA}"/>
          </ac:spMkLst>
        </pc:spChg>
        <pc:spChg chg="mod topLvl">
          <ac:chgData name="Pam Lahoud" userId="c994f292-3cc1-4aab-a3ce-64a1485190d9" providerId="ADAL" clId="{5E771F3B-81A3-4283-A9EA-ACD5A3B0472B}" dt="2019-11-05T23:21:52.578" v="11280" actId="164"/>
          <ac:spMkLst>
            <pc:docMk/>
            <pc:sldMk cId="1808688143" sldId="356"/>
            <ac:spMk id="95" creationId="{6884C326-EA46-4E84-B388-8B8B6E88D07E}"/>
          </ac:spMkLst>
        </pc:spChg>
        <pc:spChg chg="mod topLvl">
          <ac:chgData name="Pam Lahoud" userId="c994f292-3cc1-4aab-a3ce-64a1485190d9" providerId="ADAL" clId="{5E771F3B-81A3-4283-A9EA-ACD5A3B0472B}" dt="2019-11-05T23:21:52.578" v="11280" actId="164"/>
          <ac:spMkLst>
            <pc:docMk/>
            <pc:sldMk cId="1808688143" sldId="356"/>
            <ac:spMk id="96" creationId="{0E5F9986-C408-4E0B-BFAD-D1456D2C2B7F}"/>
          </ac:spMkLst>
        </pc:spChg>
        <pc:spChg chg="mod topLvl">
          <ac:chgData name="Pam Lahoud" userId="c994f292-3cc1-4aab-a3ce-64a1485190d9" providerId="ADAL" clId="{5E771F3B-81A3-4283-A9EA-ACD5A3B0472B}" dt="2019-11-05T23:21:52.578" v="11280" actId="164"/>
          <ac:spMkLst>
            <pc:docMk/>
            <pc:sldMk cId="1808688143" sldId="356"/>
            <ac:spMk id="97" creationId="{23552D0A-0D42-42CB-A0C3-17941CE0178E}"/>
          </ac:spMkLst>
        </pc:spChg>
        <pc:spChg chg="mod topLvl">
          <ac:chgData name="Pam Lahoud" userId="c994f292-3cc1-4aab-a3ce-64a1485190d9" providerId="ADAL" clId="{5E771F3B-81A3-4283-A9EA-ACD5A3B0472B}" dt="2019-11-05T23:21:52.578" v="11280" actId="164"/>
          <ac:spMkLst>
            <pc:docMk/>
            <pc:sldMk cId="1808688143" sldId="356"/>
            <ac:spMk id="98" creationId="{633E783C-2486-46EA-8796-D03461A35E88}"/>
          </ac:spMkLst>
        </pc:spChg>
        <pc:spChg chg="mod topLvl">
          <ac:chgData name="Pam Lahoud" userId="c994f292-3cc1-4aab-a3ce-64a1485190d9" providerId="ADAL" clId="{5E771F3B-81A3-4283-A9EA-ACD5A3B0472B}" dt="2019-11-05T23:21:52.578" v="11280" actId="164"/>
          <ac:spMkLst>
            <pc:docMk/>
            <pc:sldMk cId="1808688143" sldId="356"/>
            <ac:spMk id="99" creationId="{43FB48E0-10F8-4A39-BC9F-C35B945F3CC5}"/>
          </ac:spMkLst>
        </pc:spChg>
        <pc:spChg chg="mod topLvl">
          <ac:chgData name="Pam Lahoud" userId="c994f292-3cc1-4aab-a3ce-64a1485190d9" providerId="ADAL" clId="{5E771F3B-81A3-4283-A9EA-ACD5A3B0472B}" dt="2019-11-05T23:21:52.578" v="11280" actId="164"/>
          <ac:spMkLst>
            <pc:docMk/>
            <pc:sldMk cId="1808688143" sldId="356"/>
            <ac:spMk id="100" creationId="{C18CDF46-8D62-4D50-8554-94329AFA7E71}"/>
          </ac:spMkLst>
        </pc:spChg>
        <pc:spChg chg="mod topLvl">
          <ac:chgData name="Pam Lahoud" userId="c994f292-3cc1-4aab-a3ce-64a1485190d9" providerId="ADAL" clId="{5E771F3B-81A3-4283-A9EA-ACD5A3B0472B}" dt="2019-11-05T23:21:52.578" v="11280" actId="164"/>
          <ac:spMkLst>
            <pc:docMk/>
            <pc:sldMk cId="1808688143" sldId="356"/>
            <ac:spMk id="101" creationId="{EB186AC7-7374-4CFE-8129-7B32761F68B5}"/>
          </ac:spMkLst>
        </pc:spChg>
        <pc:spChg chg="mod topLvl">
          <ac:chgData name="Pam Lahoud" userId="c994f292-3cc1-4aab-a3ce-64a1485190d9" providerId="ADAL" clId="{5E771F3B-81A3-4283-A9EA-ACD5A3B0472B}" dt="2019-11-05T23:21:52.578" v="11280" actId="164"/>
          <ac:spMkLst>
            <pc:docMk/>
            <pc:sldMk cId="1808688143" sldId="356"/>
            <ac:spMk id="102" creationId="{B988C16C-70B6-4643-823B-56BE214443E0}"/>
          </ac:spMkLst>
        </pc:spChg>
        <pc:spChg chg="mod topLvl">
          <ac:chgData name="Pam Lahoud" userId="c994f292-3cc1-4aab-a3ce-64a1485190d9" providerId="ADAL" clId="{5E771F3B-81A3-4283-A9EA-ACD5A3B0472B}" dt="2019-11-05T23:21:52.578" v="11280" actId="164"/>
          <ac:spMkLst>
            <pc:docMk/>
            <pc:sldMk cId="1808688143" sldId="356"/>
            <ac:spMk id="103" creationId="{3B72FA1D-B7E9-47C0-89F5-182C57D7EC91}"/>
          </ac:spMkLst>
        </pc:spChg>
        <pc:spChg chg="mod topLvl">
          <ac:chgData name="Pam Lahoud" userId="c994f292-3cc1-4aab-a3ce-64a1485190d9" providerId="ADAL" clId="{5E771F3B-81A3-4283-A9EA-ACD5A3B0472B}" dt="2019-11-05T23:21:52.578" v="11280" actId="164"/>
          <ac:spMkLst>
            <pc:docMk/>
            <pc:sldMk cId="1808688143" sldId="356"/>
            <ac:spMk id="104" creationId="{BA03FA5F-0F81-465D-8DA4-02BA0BAEC567}"/>
          </ac:spMkLst>
        </pc:spChg>
        <pc:spChg chg="mod topLvl">
          <ac:chgData name="Pam Lahoud" userId="c994f292-3cc1-4aab-a3ce-64a1485190d9" providerId="ADAL" clId="{5E771F3B-81A3-4283-A9EA-ACD5A3B0472B}" dt="2019-11-05T23:21:52.578" v="11280" actId="164"/>
          <ac:spMkLst>
            <pc:docMk/>
            <pc:sldMk cId="1808688143" sldId="356"/>
            <ac:spMk id="105" creationId="{F611468C-371E-4565-9CB6-22743F05ECB8}"/>
          </ac:spMkLst>
        </pc:spChg>
        <pc:spChg chg="mod topLvl">
          <ac:chgData name="Pam Lahoud" userId="c994f292-3cc1-4aab-a3ce-64a1485190d9" providerId="ADAL" clId="{5E771F3B-81A3-4283-A9EA-ACD5A3B0472B}" dt="2019-11-05T23:21:52.578" v="11280" actId="164"/>
          <ac:spMkLst>
            <pc:docMk/>
            <pc:sldMk cId="1808688143" sldId="356"/>
            <ac:spMk id="106" creationId="{A6DF6890-D045-4F81-91CD-4B3778068D95}"/>
          </ac:spMkLst>
        </pc:spChg>
        <pc:spChg chg="mod topLvl">
          <ac:chgData name="Pam Lahoud" userId="c994f292-3cc1-4aab-a3ce-64a1485190d9" providerId="ADAL" clId="{5E771F3B-81A3-4283-A9EA-ACD5A3B0472B}" dt="2019-11-05T23:21:52.578" v="11280" actId="164"/>
          <ac:spMkLst>
            <pc:docMk/>
            <pc:sldMk cId="1808688143" sldId="356"/>
            <ac:spMk id="107" creationId="{2943AD03-1AF8-43E8-9E8F-6E52EEA0FA8E}"/>
          </ac:spMkLst>
        </pc:spChg>
        <pc:spChg chg="mod topLvl">
          <ac:chgData name="Pam Lahoud" userId="c994f292-3cc1-4aab-a3ce-64a1485190d9" providerId="ADAL" clId="{5E771F3B-81A3-4283-A9EA-ACD5A3B0472B}" dt="2019-11-05T23:21:52.578" v="11280" actId="164"/>
          <ac:spMkLst>
            <pc:docMk/>
            <pc:sldMk cId="1808688143" sldId="356"/>
            <ac:spMk id="108" creationId="{CC90C016-12F2-4E5F-A705-1EA03CCDF26A}"/>
          </ac:spMkLst>
        </pc:spChg>
        <pc:spChg chg="mod topLvl">
          <ac:chgData name="Pam Lahoud" userId="c994f292-3cc1-4aab-a3ce-64a1485190d9" providerId="ADAL" clId="{5E771F3B-81A3-4283-A9EA-ACD5A3B0472B}" dt="2019-11-05T23:21:52.578" v="11280" actId="164"/>
          <ac:spMkLst>
            <pc:docMk/>
            <pc:sldMk cId="1808688143" sldId="356"/>
            <ac:spMk id="109" creationId="{4B118ED3-41D5-46E7-BB43-409C6535523B}"/>
          </ac:spMkLst>
        </pc:spChg>
        <pc:spChg chg="mod topLvl">
          <ac:chgData name="Pam Lahoud" userId="c994f292-3cc1-4aab-a3ce-64a1485190d9" providerId="ADAL" clId="{5E771F3B-81A3-4283-A9EA-ACD5A3B0472B}" dt="2019-11-05T23:21:52.578" v="11280" actId="164"/>
          <ac:spMkLst>
            <pc:docMk/>
            <pc:sldMk cId="1808688143" sldId="356"/>
            <ac:spMk id="110" creationId="{CE1B7907-0984-4F0B-96EC-EED1C3F278FB}"/>
          </ac:spMkLst>
        </pc:spChg>
        <pc:spChg chg="mod topLvl">
          <ac:chgData name="Pam Lahoud" userId="c994f292-3cc1-4aab-a3ce-64a1485190d9" providerId="ADAL" clId="{5E771F3B-81A3-4283-A9EA-ACD5A3B0472B}" dt="2019-11-05T23:21:52.578" v="11280" actId="164"/>
          <ac:spMkLst>
            <pc:docMk/>
            <pc:sldMk cId="1808688143" sldId="356"/>
            <ac:spMk id="111" creationId="{2FB841EB-198D-4FD4-84F9-B5878F9B2468}"/>
          </ac:spMkLst>
        </pc:spChg>
        <pc:spChg chg="mod topLvl">
          <ac:chgData name="Pam Lahoud" userId="c994f292-3cc1-4aab-a3ce-64a1485190d9" providerId="ADAL" clId="{5E771F3B-81A3-4283-A9EA-ACD5A3B0472B}" dt="2019-11-05T23:21:52.578" v="11280" actId="164"/>
          <ac:spMkLst>
            <pc:docMk/>
            <pc:sldMk cId="1808688143" sldId="356"/>
            <ac:spMk id="112" creationId="{6E3550D1-0D01-473C-B017-5FC43EB776E6}"/>
          </ac:spMkLst>
        </pc:spChg>
        <pc:spChg chg="mod topLvl">
          <ac:chgData name="Pam Lahoud" userId="c994f292-3cc1-4aab-a3ce-64a1485190d9" providerId="ADAL" clId="{5E771F3B-81A3-4283-A9EA-ACD5A3B0472B}" dt="2019-11-05T23:21:52.578" v="11280" actId="164"/>
          <ac:spMkLst>
            <pc:docMk/>
            <pc:sldMk cId="1808688143" sldId="356"/>
            <ac:spMk id="113" creationId="{5004F016-EF65-4468-80FD-EAAD37D2B4E8}"/>
          </ac:spMkLst>
        </pc:spChg>
        <pc:spChg chg="mod topLvl">
          <ac:chgData name="Pam Lahoud" userId="c994f292-3cc1-4aab-a3ce-64a1485190d9" providerId="ADAL" clId="{5E771F3B-81A3-4283-A9EA-ACD5A3B0472B}" dt="2019-11-05T23:21:52.578" v="11280" actId="164"/>
          <ac:spMkLst>
            <pc:docMk/>
            <pc:sldMk cId="1808688143" sldId="356"/>
            <ac:spMk id="114" creationId="{B453A2DA-AA58-44C7-9278-9B176B2B8BCC}"/>
          </ac:spMkLst>
        </pc:spChg>
        <pc:spChg chg="mod topLvl">
          <ac:chgData name="Pam Lahoud" userId="c994f292-3cc1-4aab-a3ce-64a1485190d9" providerId="ADAL" clId="{5E771F3B-81A3-4283-A9EA-ACD5A3B0472B}" dt="2019-11-05T23:21:52.578" v="11280" actId="164"/>
          <ac:spMkLst>
            <pc:docMk/>
            <pc:sldMk cId="1808688143" sldId="356"/>
            <ac:spMk id="115" creationId="{DB9915DA-86A7-4532-AE24-5C4DC8AE73D3}"/>
          </ac:spMkLst>
        </pc:spChg>
        <pc:spChg chg="mod topLvl">
          <ac:chgData name="Pam Lahoud" userId="c994f292-3cc1-4aab-a3ce-64a1485190d9" providerId="ADAL" clId="{5E771F3B-81A3-4283-A9EA-ACD5A3B0472B}" dt="2019-11-05T23:21:52.578" v="11280" actId="164"/>
          <ac:spMkLst>
            <pc:docMk/>
            <pc:sldMk cId="1808688143" sldId="356"/>
            <ac:spMk id="116" creationId="{0849095D-F861-426F-92AE-A8B52684D0AA}"/>
          </ac:spMkLst>
        </pc:spChg>
        <pc:spChg chg="mod topLvl">
          <ac:chgData name="Pam Lahoud" userId="c994f292-3cc1-4aab-a3ce-64a1485190d9" providerId="ADAL" clId="{5E771F3B-81A3-4283-A9EA-ACD5A3B0472B}" dt="2019-11-05T23:21:52.578" v="11280" actId="164"/>
          <ac:spMkLst>
            <pc:docMk/>
            <pc:sldMk cId="1808688143" sldId="356"/>
            <ac:spMk id="117" creationId="{F791FE49-19DA-4F80-97B5-B069794A7B62}"/>
          </ac:spMkLst>
        </pc:spChg>
        <pc:spChg chg="mod topLvl">
          <ac:chgData name="Pam Lahoud" userId="c994f292-3cc1-4aab-a3ce-64a1485190d9" providerId="ADAL" clId="{5E771F3B-81A3-4283-A9EA-ACD5A3B0472B}" dt="2019-11-05T23:21:52.578" v="11280" actId="164"/>
          <ac:spMkLst>
            <pc:docMk/>
            <pc:sldMk cId="1808688143" sldId="356"/>
            <ac:spMk id="118" creationId="{DC454EEF-1768-4E35-A902-8506F125B147}"/>
          </ac:spMkLst>
        </pc:spChg>
        <pc:spChg chg="mod topLvl">
          <ac:chgData name="Pam Lahoud" userId="c994f292-3cc1-4aab-a3ce-64a1485190d9" providerId="ADAL" clId="{5E771F3B-81A3-4283-A9EA-ACD5A3B0472B}" dt="2019-11-05T23:21:52.578" v="11280" actId="164"/>
          <ac:spMkLst>
            <pc:docMk/>
            <pc:sldMk cId="1808688143" sldId="356"/>
            <ac:spMk id="119" creationId="{8924AF84-571E-449B-9744-292FD53F81D6}"/>
          </ac:spMkLst>
        </pc:spChg>
        <pc:spChg chg="mod topLvl">
          <ac:chgData name="Pam Lahoud" userId="c994f292-3cc1-4aab-a3ce-64a1485190d9" providerId="ADAL" clId="{5E771F3B-81A3-4283-A9EA-ACD5A3B0472B}" dt="2019-11-05T23:21:52.578" v="11280" actId="164"/>
          <ac:spMkLst>
            <pc:docMk/>
            <pc:sldMk cId="1808688143" sldId="356"/>
            <ac:spMk id="120" creationId="{D0B84E46-3AA4-486B-9420-E2AC4AEEC28C}"/>
          </ac:spMkLst>
        </pc:spChg>
        <pc:spChg chg="mod topLvl">
          <ac:chgData name="Pam Lahoud" userId="c994f292-3cc1-4aab-a3ce-64a1485190d9" providerId="ADAL" clId="{5E771F3B-81A3-4283-A9EA-ACD5A3B0472B}" dt="2019-11-05T23:21:52.578" v="11280" actId="164"/>
          <ac:spMkLst>
            <pc:docMk/>
            <pc:sldMk cId="1808688143" sldId="356"/>
            <ac:spMk id="121" creationId="{CF095A6A-0198-4EDA-999E-05FADEDCF5C8}"/>
          </ac:spMkLst>
        </pc:spChg>
        <pc:spChg chg="mod topLvl">
          <ac:chgData name="Pam Lahoud" userId="c994f292-3cc1-4aab-a3ce-64a1485190d9" providerId="ADAL" clId="{5E771F3B-81A3-4283-A9EA-ACD5A3B0472B}" dt="2019-11-05T23:21:52.578" v="11280" actId="164"/>
          <ac:spMkLst>
            <pc:docMk/>
            <pc:sldMk cId="1808688143" sldId="356"/>
            <ac:spMk id="122" creationId="{683E2E53-637E-4A23-9B31-4C95304261C6}"/>
          </ac:spMkLst>
        </pc:spChg>
        <pc:spChg chg="mod topLvl">
          <ac:chgData name="Pam Lahoud" userId="c994f292-3cc1-4aab-a3ce-64a1485190d9" providerId="ADAL" clId="{5E771F3B-81A3-4283-A9EA-ACD5A3B0472B}" dt="2019-11-05T23:21:52.578" v="11280" actId="164"/>
          <ac:spMkLst>
            <pc:docMk/>
            <pc:sldMk cId="1808688143" sldId="356"/>
            <ac:spMk id="123" creationId="{027A5A0A-D8DD-4E56-BF01-ABDE6DCAB8EF}"/>
          </ac:spMkLst>
        </pc:spChg>
        <pc:spChg chg="mod topLvl">
          <ac:chgData name="Pam Lahoud" userId="c994f292-3cc1-4aab-a3ce-64a1485190d9" providerId="ADAL" clId="{5E771F3B-81A3-4283-A9EA-ACD5A3B0472B}" dt="2019-11-05T23:21:52.578" v="11280" actId="164"/>
          <ac:spMkLst>
            <pc:docMk/>
            <pc:sldMk cId="1808688143" sldId="356"/>
            <ac:spMk id="124" creationId="{94536C09-3E71-41F1-A6DE-9FCF2B73E9BD}"/>
          </ac:spMkLst>
        </pc:spChg>
        <pc:spChg chg="mod topLvl">
          <ac:chgData name="Pam Lahoud" userId="c994f292-3cc1-4aab-a3ce-64a1485190d9" providerId="ADAL" clId="{5E771F3B-81A3-4283-A9EA-ACD5A3B0472B}" dt="2019-11-05T23:21:52.578" v="11280" actId="164"/>
          <ac:spMkLst>
            <pc:docMk/>
            <pc:sldMk cId="1808688143" sldId="356"/>
            <ac:spMk id="125" creationId="{EAA8EE3A-886D-400C-937C-5CFC34CD31EB}"/>
          </ac:spMkLst>
        </pc:spChg>
        <pc:spChg chg="mod topLvl">
          <ac:chgData name="Pam Lahoud" userId="c994f292-3cc1-4aab-a3ce-64a1485190d9" providerId="ADAL" clId="{5E771F3B-81A3-4283-A9EA-ACD5A3B0472B}" dt="2019-11-05T23:21:52.578" v="11280" actId="164"/>
          <ac:spMkLst>
            <pc:docMk/>
            <pc:sldMk cId="1808688143" sldId="356"/>
            <ac:spMk id="126" creationId="{A6107E4D-F843-471B-8395-9FC92A56A67A}"/>
          </ac:spMkLst>
        </pc:spChg>
        <pc:spChg chg="mod topLvl">
          <ac:chgData name="Pam Lahoud" userId="c994f292-3cc1-4aab-a3ce-64a1485190d9" providerId="ADAL" clId="{5E771F3B-81A3-4283-A9EA-ACD5A3B0472B}" dt="2019-11-05T23:21:52.578" v="11280" actId="164"/>
          <ac:spMkLst>
            <pc:docMk/>
            <pc:sldMk cId="1808688143" sldId="356"/>
            <ac:spMk id="127" creationId="{F0EAC35D-F446-4289-955A-AC8E2202C41F}"/>
          </ac:spMkLst>
        </pc:spChg>
        <pc:spChg chg="mod topLvl">
          <ac:chgData name="Pam Lahoud" userId="c994f292-3cc1-4aab-a3ce-64a1485190d9" providerId="ADAL" clId="{5E771F3B-81A3-4283-A9EA-ACD5A3B0472B}" dt="2019-11-05T23:21:52.578" v="11280" actId="164"/>
          <ac:spMkLst>
            <pc:docMk/>
            <pc:sldMk cId="1808688143" sldId="356"/>
            <ac:spMk id="128" creationId="{13634AB2-B974-4AFF-9B2D-6FAEBDD20639}"/>
          </ac:spMkLst>
        </pc:spChg>
        <pc:spChg chg="mod topLvl">
          <ac:chgData name="Pam Lahoud" userId="c994f292-3cc1-4aab-a3ce-64a1485190d9" providerId="ADAL" clId="{5E771F3B-81A3-4283-A9EA-ACD5A3B0472B}" dt="2019-11-05T23:21:52.578" v="11280" actId="164"/>
          <ac:spMkLst>
            <pc:docMk/>
            <pc:sldMk cId="1808688143" sldId="356"/>
            <ac:spMk id="129" creationId="{5B33AA83-4989-4A15-A6C8-90E0BC64CBF5}"/>
          </ac:spMkLst>
        </pc:spChg>
        <pc:spChg chg="mod topLvl">
          <ac:chgData name="Pam Lahoud" userId="c994f292-3cc1-4aab-a3ce-64a1485190d9" providerId="ADAL" clId="{5E771F3B-81A3-4283-A9EA-ACD5A3B0472B}" dt="2019-11-05T23:21:52.578" v="11280" actId="164"/>
          <ac:spMkLst>
            <pc:docMk/>
            <pc:sldMk cId="1808688143" sldId="356"/>
            <ac:spMk id="130" creationId="{EE63D643-F673-4AAC-A37D-94942E5F29EA}"/>
          </ac:spMkLst>
        </pc:spChg>
        <pc:spChg chg="mod topLvl">
          <ac:chgData name="Pam Lahoud" userId="c994f292-3cc1-4aab-a3ce-64a1485190d9" providerId="ADAL" clId="{5E771F3B-81A3-4283-A9EA-ACD5A3B0472B}" dt="2019-11-05T23:21:52.578" v="11280" actId="164"/>
          <ac:spMkLst>
            <pc:docMk/>
            <pc:sldMk cId="1808688143" sldId="356"/>
            <ac:spMk id="131" creationId="{5EA4AB64-3F56-4409-A0E2-AA72EC70FA05}"/>
          </ac:spMkLst>
        </pc:spChg>
        <pc:spChg chg="mod topLvl">
          <ac:chgData name="Pam Lahoud" userId="c994f292-3cc1-4aab-a3ce-64a1485190d9" providerId="ADAL" clId="{5E771F3B-81A3-4283-A9EA-ACD5A3B0472B}" dt="2019-11-05T23:21:52.578" v="11280" actId="164"/>
          <ac:spMkLst>
            <pc:docMk/>
            <pc:sldMk cId="1808688143" sldId="356"/>
            <ac:spMk id="132" creationId="{72F4E768-6C79-4735-A999-A5805FBF6042}"/>
          </ac:spMkLst>
        </pc:spChg>
        <pc:spChg chg="mod topLvl">
          <ac:chgData name="Pam Lahoud" userId="c994f292-3cc1-4aab-a3ce-64a1485190d9" providerId="ADAL" clId="{5E771F3B-81A3-4283-A9EA-ACD5A3B0472B}" dt="2019-11-05T23:21:52.578" v="11280" actId="164"/>
          <ac:spMkLst>
            <pc:docMk/>
            <pc:sldMk cId="1808688143" sldId="356"/>
            <ac:spMk id="133" creationId="{6A26A15B-2529-4C5A-996C-2FE0D697790A}"/>
          </ac:spMkLst>
        </pc:spChg>
        <pc:spChg chg="mod topLvl">
          <ac:chgData name="Pam Lahoud" userId="c994f292-3cc1-4aab-a3ce-64a1485190d9" providerId="ADAL" clId="{5E771F3B-81A3-4283-A9EA-ACD5A3B0472B}" dt="2019-11-05T23:21:52.578" v="11280" actId="164"/>
          <ac:spMkLst>
            <pc:docMk/>
            <pc:sldMk cId="1808688143" sldId="356"/>
            <ac:spMk id="134" creationId="{0877C857-7AB2-4156-8AD4-78DCCEC5905C}"/>
          </ac:spMkLst>
        </pc:spChg>
        <pc:spChg chg="mod topLvl">
          <ac:chgData name="Pam Lahoud" userId="c994f292-3cc1-4aab-a3ce-64a1485190d9" providerId="ADAL" clId="{5E771F3B-81A3-4283-A9EA-ACD5A3B0472B}" dt="2019-11-05T23:21:52.578" v="11280" actId="164"/>
          <ac:spMkLst>
            <pc:docMk/>
            <pc:sldMk cId="1808688143" sldId="356"/>
            <ac:spMk id="135" creationId="{5DBA5FCD-03D9-43DD-9DFC-ECE449FC5709}"/>
          </ac:spMkLst>
        </pc:spChg>
        <pc:spChg chg="mod topLvl">
          <ac:chgData name="Pam Lahoud" userId="c994f292-3cc1-4aab-a3ce-64a1485190d9" providerId="ADAL" clId="{5E771F3B-81A3-4283-A9EA-ACD5A3B0472B}" dt="2019-11-05T23:21:52.578" v="11280" actId="164"/>
          <ac:spMkLst>
            <pc:docMk/>
            <pc:sldMk cId="1808688143" sldId="356"/>
            <ac:spMk id="136" creationId="{238C1988-3AC9-4D62-923A-7A2741D447D1}"/>
          </ac:spMkLst>
        </pc:spChg>
        <pc:spChg chg="mod topLvl">
          <ac:chgData name="Pam Lahoud" userId="c994f292-3cc1-4aab-a3ce-64a1485190d9" providerId="ADAL" clId="{5E771F3B-81A3-4283-A9EA-ACD5A3B0472B}" dt="2019-11-05T23:21:52.578" v="11280" actId="164"/>
          <ac:spMkLst>
            <pc:docMk/>
            <pc:sldMk cId="1808688143" sldId="356"/>
            <ac:spMk id="137" creationId="{AD5C3377-5A27-4F81-A9B5-87D98AB36046}"/>
          </ac:spMkLst>
        </pc:spChg>
        <pc:spChg chg="mod topLvl">
          <ac:chgData name="Pam Lahoud" userId="c994f292-3cc1-4aab-a3ce-64a1485190d9" providerId="ADAL" clId="{5E771F3B-81A3-4283-A9EA-ACD5A3B0472B}" dt="2019-11-05T23:21:52.578" v="11280" actId="164"/>
          <ac:spMkLst>
            <pc:docMk/>
            <pc:sldMk cId="1808688143" sldId="356"/>
            <ac:spMk id="138" creationId="{6A16ECE7-9A1C-45D6-A386-C9839301EEA2}"/>
          </ac:spMkLst>
        </pc:spChg>
        <pc:spChg chg="mod topLvl">
          <ac:chgData name="Pam Lahoud" userId="c994f292-3cc1-4aab-a3ce-64a1485190d9" providerId="ADAL" clId="{5E771F3B-81A3-4283-A9EA-ACD5A3B0472B}" dt="2019-11-05T23:21:52.578" v="11280" actId="164"/>
          <ac:spMkLst>
            <pc:docMk/>
            <pc:sldMk cId="1808688143" sldId="356"/>
            <ac:spMk id="139" creationId="{03183E58-34C5-4AFC-A095-2C2BFC8CD7A8}"/>
          </ac:spMkLst>
        </pc:spChg>
        <pc:spChg chg="mod topLvl">
          <ac:chgData name="Pam Lahoud" userId="c994f292-3cc1-4aab-a3ce-64a1485190d9" providerId="ADAL" clId="{5E771F3B-81A3-4283-A9EA-ACD5A3B0472B}" dt="2019-11-05T23:21:52.578" v="11280" actId="164"/>
          <ac:spMkLst>
            <pc:docMk/>
            <pc:sldMk cId="1808688143" sldId="356"/>
            <ac:spMk id="140" creationId="{5318CACC-B56F-49D9-A1F8-7698E91E6CF3}"/>
          </ac:spMkLst>
        </pc:spChg>
        <pc:spChg chg="mod topLvl">
          <ac:chgData name="Pam Lahoud" userId="c994f292-3cc1-4aab-a3ce-64a1485190d9" providerId="ADAL" clId="{5E771F3B-81A3-4283-A9EA-ACD5A3B0472B}" dt="2019-11-05T23:21:52.578" v="11280" actId="164"/>
          <ac:spMkLst>
            <pc:docMk/>
            <pc:sldMk cId="1808688143" sldId="356"/>
            <ac:spMk id="141" creationId="{D6321493-057B-4F19-BD3D-FBC0E7CCC532}"/>
          </ac:spMkLst>
        </pc:spChg>
        <pc:spChg chg="mod topLvl">
          <ac:chgData name="Pam Lahoud" userId="c994f292-3cc1-4aab-a3ce-64a1485190d9" providerId="ADAL" clId="{5E771F3B-81A3-4283-A9EA-ACD5A3B0472B}" dt="2019-11-05T23:22:26.797" v="11281" actId="164"/>
          <ac:spMkLst>
            <pc:docMk/>
            <pc:sldMk cId="1808688143" sldId="356"/>
            <ac:spMk id="142" creationId="{5CFD2F59-D55C-4AA5-86A8-65215C486651}"/>
          </ac:spMkLst>
        </pc:spChg>
        <pc:spChg chg="mod topLvl">
          <ac:chgData name="Pam Lahoud" userId="c994f292-3cc1-4aab-a3ce-64a1485190d9" providerId="ADAL" clId="{5E771F3B-81A3-4283-A9EA-ACD5A3B0472B}" dt="2019-11-05T23:22:26.797" v="11281" actId="164"/>
          <ac:spMkLst>
            <pc:docMk/>
            <pc:sldMk cId="1808688143" sldId="356"/>
            <ac:spMk id="143" creationId="{8C4180AF-B3B1-4E16-B37E-A061A4961892}"/>
          </ac:spMkLst>
        </pc:spChg>
        <pc:spChg chg="del">
          <ac:chgData name="Pam Lahoud" userId="c994f292-3cc1-4aab-a3ce-64a1485190d9" providerId="ADAL" clId="{5E771F3B-81A3-4283-A9EA-ACD5A3B0472B}" dt="2019-11-05T22:38:32.704" v="10487" actId="478"/>
          <ac:spMkLst>
            <pc:docMk/>
            <pc:sldMk cId="1808688143" sldId="356"/>
            <ac:spMk id="144" creationId="{7A5D45B4-B578-41D9-8B86-74B32AB548D0}"/>
          </ac:spMkLst>
        </pc:spChg>
        <pc:spChg chg="del">
          <ac:chgData name="Pam Lahoud" userId="c994f292-3cc1-4aab-a3ce-64a1485190d9" providerId="ADAL" clId="{5E771F3B-81A3-4283-A9EA-ACD5A3B0472B}" dt="2019-11-05T22:38:30.517" v="10486" actId="478"/>
          <ac:spMkLst>
            <pc:docMk/>
            <pc:sldMk cId="1808688143" sldId="356"/>
            <ac:spMk id="145" creationId="{4EE92293-F2D7-4622-868A-A5E64FEC1F1C}"/>
          </ac:spMkLst>
        </pc:spChg>
        <pc:spChg chg="mod topLvl">
          <ac:chgData name="Pam Lahoud" userId="c994f292-3cc1-4aab-a3ce-64a1485190d9" providerId="ADAL" clId="{5E771F3B-81A3-4283-A9EA-ACD5A3B0472B}" dt="2019-11-05T23:22:26.797" v="11281" actId="164"/>
          <ac:spMkLst>
            <pc:docMk/>
            <pc:sldMk cId="1808688143" sldId="356"/>
            <ac:spMk id="146" creationId="{5A8C3E5E-2F89-4D9A-A346-2ACA1102AABF}"/>
          </ac:spMkLst>
        </pc:spChg>
        <pc:spChg chg="mod topLvl">
          <ac:chgData name="Pam Lahoud" userId="c994f292-3cc1-4aab-a3ce-64a1485190d9" providerId="ADAL" clId="{5E771F3B-81A3-4283-A9EA-ACD5A3B0472B}" dt="2019-11-05T23:22:26.797" v="11281" actId="164"/>
          <ac:spMkLst>
            <pc:docMk/>
            <pc:sldMk cId="1808688143" sldId="356"/>
            <ac:spMk id="147" creationId="{0A48B689-50FC-4CC2-930F-1682960CD2BC}"/>
          </ac:spMkLst>
        </pc:spChg>
        <pc:spChg chg="mod topLvl">
          <ac:chgData name="Pam Lahoud" userId="c994f292-3cc1-4aab-a3ce-64a1485190d9" providerId="ADAL" clId="{5E771F3B-81A3-4283-A9EA-ACD5A3B0472B}" dt="2019-11-05T23:22:26.797" v="11281" actId="164"/>
          <ac:spMkLst>
            <pc:docMk/>
            <pc:sldMk cId="1808688143" sldId="356"/>
            <ac:spMk id="148" creationId="{CFFCD5DD-2912-48C0-A596-B154700435CB}"/>
          </ac:spMkLst>
        </pc:spChg>
        <pc:spChg chg="mod topLvl">
          <ac:chgData name="Pam Lahoud" userId="c994f292-3cc1-4aab-a3ce-64a1485190d9" providerId="ADAL" clId="{5E771F3B-81A3-4283-A9EA-ACD5A3B0472B}" dt="2019-11-05T23:22:26.797" v="11281" actId="164"/>
          <ac:spMkLst>
            <pc:docMk/>
            <pc:sldMk cId="1808688143" sldId="356"/>
            <ac:spMk id="149" creationId="{0872A3B2-847C-486E-B2C5-503D12651261}"/>
          </ac:spMkLst>
        </pc:spChg>
        <pc:spChg chg="mod topLvl">
          <ac:chgData name="Pam Lahoud" userId="c994f292-3cc1-4aab-a3ce-64a1485190d9" providerId="ADAL" clId="{5E771F3B-81A3-4283-A9EA-ACD5A3B0472B}" dt="2019-11-05T23:22:26.797" v="11281" actId="164"/>
          <ac:spMkLst>
            <pc:docMk/>
            <pc:sldMk cId="1808688143" sldId="356"/>
            <ac:spMk id="150" creationId="{804BDD7F-C14B-4764-B401-352A606185F8}"/>
          </ac:spMkLst>
        </pc:spChg>
        <pc:spChg chg="mod topLvl">
          <ac:chgData name="Pam Lahoud" userId="c994f292-3cc1-4aab-a3ce-64a1485190d9" providerId="ADAL" clId="{5E771F3B-81A3-4283-A9EA-ACD5A3B0472B}" dt="2019-11-05T23:22:26.797" v="11281" actId="164"/>
          <ac:spMkLst>
            <pc:docMk/>
            <pc:sldMk cId="1808688143" sldId="356"/>
            <ac:spMk id="151" creationId="{093182FB-2226-4096-862E-20EAB8BA6754}"/>
          </ac:spMkLst>
        </pc:spChg>
        <pc:spChg chg="del mod">
          <ac:chgData name="Pam Lahoud" userId="c994f292-3cc1-4aab-a3ce-64a1485190d9" providerId="ADAL" clId="{5E771F3B-81A3-4283-A9EA-ACD5A3B0472B}" dt="2019-11-05T22:39:37.627" v="10527" actId="478"/>
          <ac:spMkLst>
            <pc:docMk/>
            <pc:sldMk cId="1808688143" sldId="356"/>
            <ac:spMk id="152" creationId="{B3BEAA69-05DE-4CDF-8D1C-767F97063B53}"/>
          </ac:spMkLst>
        </pc:spChg>
        <pc:spChg chg="del mod">
          <ac:chgData name="Pam Lahoud" userId="c994f292-3cc1-4aab-a3ce-64a1485190d9" providerId="ADAL" clId="{5E771F3B-81A3-4283-A9EA-ACD5A3B0472B}" dt="2019-11-05T22:39:39.590" v="10528" actId="478"/>
          <ac:spMkLst>
            <pc:docMk/>
            <pc:sldMk cId="1808688143" sldId="356"/>
            <ac:spMk id="153" creationId="{811AEB50-76D8-429A-9F48-1CA12CB2E269}"/>
          </ac:spMkLst>
        </pc:spChg>
        <pc:spChg chg="mod topLvl">
          <ac:chgData name="Pam Lahoud" userId="c994f292-3cc1-4aab-a3ce-64a1485190d9" providerId="ADAL" clId="{5E771F3B-81A3-4283-A9EA-ACD5A3B0472B}" dt="2019-11-05T23:22:26.797" v="11281" actId="164"/>
          <ac:spMkLst>
            <pc:docMk/>
            <pc:sldMk cId="1808688143" sldId="356"/>
            <ac:spMk id="154" creationId="{D7BE9921-559E-472A-8EF1-37A44A058553}"/>
          </ac:spMkLst>
        </pc:spChg>
        <pc:spChg chg="mod topLvl">
          <ac:chgData name="Pam Lahoud" userId="c994f292-3cc1-4aab-a3ce-64a1485190d9" providerId="ADAL" clId="{5E771F3B-81A3-4283-A9EA-ACD5A3B0472B}" dt="2019-11-05T23:22:26.797" v="11281" actId="164"/>
          <ac:spMkLst>
            <pc:docMk/>
            <pc:sldMk cId="1808688143" sldId="356"/>
            <ac:spMk id="155" creationId="{49929698-C362-4FA1-8247-EE62C65C3EEC}"/>
          </ac:spMkLst>
        </pc:spChg>
        <pc:spChg chg="mod topLvl">
          <ac:chgData name="Pam Lahoud" userId="c994f292-3cc1-4aab-a3ce-64a1485190d9" providerId="ADAL" clId="{5E771F3B-81A3-4283-A9EA-ACD5A3B0472B}" dt="2019-11-05T23:22:26.797" v="11281" actId="164"/>
          <ac:spMkLst>
            <pc:docMk/>
            <pc:sldMk cId="1808688143" sldId="356"/>
            <ac:spMk id="156" creationId="{805E4542-888B-4D0C-8B83-29756AEC7021}"/>
          </ac:spMkLst>
        </pc:spChg>
        <pc:spChg chg="mod topLvl">
          <ac:chgData name="Pam Lahoud" userId="c994f292-3cc1-4aab-a3ce-64a1485190d9" providerId="ADAL" clId="{5E771F3B-81A3-4283-A9EA-ACD5A3B0472B}" dt="2019-11-05T23:22:26.797" v="11281" actId="164"/>
          <ac:spMkLst>
            <pc:docMk/>
            <pc:sldMk cId="1808688143" sldId="356"/>
            <ac:spMk id="157" creationId="{17AB1EF8-094C-4CDC-AC0E-423FC3B4E3E6}"/>
          </ac:spMkLst>
        </pc:spChg>
        <pc:spChg chg="mod topLvl">
          <ac:chgData name="Pam Lahoud" userId="c994f292-3cc1-4aab-a3ce-64a1485190d9" providerId="ADAL" clId="{5E771F3B-81A3-4283-A9EA-ACD5A3B0472B}" dt="2019-11-05T23:22:26.797" v="11281" actId="164"/>
          <ac:spMkLst>
            <pc:docMk/>
            <pc:sldMk cId="1808688143" sldId="356"/>
            <ac:spMk id="158" creationId="{63742ACC-8A20-4A6E-A30C-923BF401B413}"/>
          </ac:spMkLst>
        </pc:spChg>
        <pc:spChg chg="mod topLvl">
          <ac:chgData name="Pam Lahoud" userId="c994f292-3cc1-4aab-a3ce-64a1485190d9" providerId="ADAL" clId="{5E771F3B-81A3-4283-A9EA-ACD5A3B0472B}" dt="2019-11-05T23:22:26.797" v="11281" actId="164"/>
          <ac:spMkLst>
            <pc:docMk/>
            <pc:sldMk cId="1808688143" sldId="356"/>
            <ac:spMk id="159" creationId="{6891B79B-1DC9-4AD8-8CF6-021808F52061}"/>
          </ac:spMkLst>
        </pc:spChg>
        <pc:spChg chg="del">
          <ac:chgData name="Pam Lahoud" userId="c994f292-3cc1-4aab-a3ce-64a1485190d9" providerId="ADAL" clId="{5E771F3B-81A3-4283-A9EA-ACD5A3B0472B}" dt="2019-11-05T22:40:09.195" v="10550" actId="478"/>
          <ac:spMkLst>
            <pc:docMk/>
            <pc:sldMk cId="1808688143" sldId="356"/>
            <ac:spMk id="160" creationId="{19C0D720-0C9E-49FA-88A1-9DD49B5B5B18}"/>
          </ac:spMkLst>
        </pc:spChg>
        <pc:spChg chg="del">
          <ac:chgData name="Pam Lahoud" userId="c994f292-3cc1-4aab-a3ce-64a1485190d9" providerId="ADAL" clId="{5E771F3B-81A3-4283-A9EA-ACD5A3B0472B}" dt="2019-11-05T22:40:11.106" v="10551" actId="478"/>
          <ac:spMkLst>
            <pc:docMk/>
            <pc:sldMk cId="1808688143" sldId="356"/>
            <ac:spMk id="161" creationId="{67944774-4BC2-4A39-A030-1A58379B53C8}"/>
          </ac:spMkLst>
        </pc:spChg>
        <pc:spChg chg="mod topLvl">
          <ac:chgData name="Pam Lahoud" userId="c994f292-3cc1-4aab-a3ce-64a1485190d9" providerId="ADAL" clId="{5E771F3B-81A3-4283-A9EA-ACD5A3B0472B}" dt="2019-11-05T23:22:26.797" v="11281" actId="164"/>
          <ac:spMkLst>
            <pc:docMk/>
            <pc:sldMk cId="1808688143" sldId="356"/>
            <ac:spMk id="162" creationId="{DBCBE762-A78D-4636-B5FB-B9631F54214C}"/>
          </ac:spMkLst>
        </pc:spChg>
        <pc:spChg chg="mod topLvl">
          <ac:chgData name="Pam Lahoud" userId="c994f292-3cc1-4aab-a3ce-64a1485190d9" providerId="ADAL" clId="{5E771F3B-81A3-4283-A9EA-ACD5A3B0472B}" dt="2019-11-05T23:22:26.797" v="11281" actId="164"/>
          <ac:spMkLst>
            <pc:docMk/>
            <pc:sldMk cId="1808688143" sldId="356"/>
            <ac:spMk id="163" creationId="{C1DC6410-06EE-47E6-AE75-274E6B2C1318}"/>
          </ac:spMkLst>
        </pc:spChg>
        <pc:spChg chg="mod topLvl">
          <ac:chgData name="Pam Lahoud" userId="c994f292-3cc1-4aab-a3ce-64a1485190d9" providerId="ADAL" clId="{5E771F3B-81A3-4283-A9EA-ACD5A3B0472B}" dt="2019-11-05T23:22:26.797" v="11281" actId="164"/>
          <ac:spMkLst>
            <pc:docMk/>
            <pc:sldMk cId="1808688143" sldId="356"/>
            <ac:spMk id="164" creationId="{DA7EFC8D-B997-4884-9D76-A3F1C67FA528}"/>
          </ac:spMkLst>
        </pc:spChg>
        <pc:spChg chg="mod topLvl">
          <ac:chgData name="Pam Lahoud" userId="c994f292-3cc1-4aab-a3ce-64a1485190d9" providerId="ADAL" clId="{5E771F3B-81A3-4283-A9EA-ACD5A3B0472B}" dt="2019-11-05T23:22:26.797" v="11281" actId="164"/>
          <ac:spMkLst>
            <pc:docMk/>
            <pc:sldMk cId="1808688143" sldId="356"/>
            <ac:spMk id="165" creationId="{2E82731E-0EDE-4904-9DEB-C4B0CDCBCB52}"/>
          </ac:spMkLst>
        </pc:spChg>
        <pc:spChg chg="mod topLvl">
          <ac:chgData name="Pam Lahoud" userId="c994f292-3cc1-4aab-a3ce-64a1485190d9" providerId="ADAL" clId="{5E771F3B-81A3-4283-A9EA-ACD5A3B0472B}" dt="2019-11-05T23:21:52.578" v="11280" actId="164"/>
          <ac:spMkLst>
            <pc:docMk/>
            <pc:sldMk cId="1808688143" sldId="356"/>
            <ac:spMk id="166" creationId="{570C8CAD-7FB9-46C0-AD6B-22368F80C182}"/>
          </ac:spMkLst>
        </pc:spChg>
        <pc:spChg chg="mod topLvl">
          <ac:chgData name="Pam Lahoud" userId="c994f292-3cc1-4aab-a3ce-64a1485190d9" providerId="ADAL" clId="{5E771F3B-81A3-4283-A9EA-ACD5A3B0472B}" dt="2019-11-05T23:21:52.578" v="11280" actId="164"/>
          <ac:spMkLst>
            <pc:docMk/>
            <pc:sldMk cId="1808688143" sldId="356"/>
            <ac:spMk id="167" creationId="{7F99B792-2E18-4A76-B9F1-2C863E1C47EA}"/>
          </ac:spMkLst>
        </pc:spChg>
        <pc:spChg chg="mod topLvl">
          <ac:chgData name="Pam Lahoud" userId="c994f292-3cc1-4aab-a3ce-64a1485190d9" providerId="ADAL" clId="{5E771F3B-81A3-4283-A9EA-ACD5A3B0472B}" dt="2019-11-05T23:21:52.578" v="11280" actId="164"/>
          <ac:spMkLst>
            <pc:docMk/>
            <pc:sldMk cId="1808688143" sldId="356"/>
            <ac:spMk id="168" creationId="{D311A2F1-FF24-4E20-BEF9-025702F3ABEB}"/>
          </ac:spMkLst>
        </pc:spChg>
        <pc:spChg chg="mod topLvl">
          <ac:chgData name="Pam Lahoud" userId="c994f292-3cc1-4aab-a3ce-64a1485190d9" providerId="ADAL" clId="{5E771F3B-81A3-4283-A9EA-ACD5A3B0472B}" dt="2019-11-05T23:21:52.578" v="11280" actId="164"/>
          <ac:spMkLst>
            <pc:docMk/>
            <pc:sldMk cId="1808688143" sldId="356"/>
            <ac:spMk id="169" creationId="{A4D3BE43-A275-4FFC-B1DB-0A4A07236075}"/>
          </ac:spMkLst>
        </pc:spChg>
        <pc:spChg chg="mod topLvl">
          <ac:chgData name="Pam Lahoud" userId="c994f292-3cc1-4aab-a3ce-64a1485190d9" providerId="ADAL" clId="{5E771F3B-81A3-4283-A9EA-ACD5A3B0472B}" dt="2019-11-05T23:21:52.578" v="11280" actId="164"/>
          <ac:spMkLst>
            <pc:docMk/>
            <pc:sldMk cId="1808688143" sldId="356"/>
            <ac:spMk id="170" creationId="{353704A3-C43A-4FB2-9005-A5CDFDF4EDDE}"/>
          </ac:spMkLst>
        </pc:spChg>
        <pc:spChg chg="mod topLvl">
          <ac:chgData name="Pam Lahoud" userId="c994f292-3cc1-4aab-a3ce-64a1485190d9" providerId="ADAL" clId="{5E771F3B-81A3-4283-A9EA-ACD5A3B0472B}" dt="2019-11-05T23:21:52.578" v="11280" actId="164"/>
          <ac:spMkLst>
            <pc:docMk/>
            <pc:sldMk cId="1808688143" sldId="356"/>
            <ac:spMk id="171" creationId="{BB0FC8C5-F722-47FE-B416-40B4D1AB0705}"/>
          </ac:spMkLst>
        </pc:spChg>
        <pc:spChg chg="mod topLvl">
          <ac:chgData name="Pam Lahoud" userId="c994f292-3cc1-4aab-a3ce-64a1485190d9" providerId="ADAL" clId="{5E771F3B-81A3-4283-A9EA-ACD5A3B0472B}" dt="2019-11-05T23:21:52.578" v="11280" actId="164"/>
          <ac:spMkLst>
            <pc:docMk/>
            <pc:sldMk cId="1808688143" sldId="356"/>
            <ac:spMk id="172" creationId="{1FC3BD6E-845B-4833-8196-76886AD1A58A}"/>
          </ac:spMkLst>
        </pc:spChg>
        <pc:spChg chg="mod topLvl">
          <ac:chgData name="Pam Lahoud" userId="c994f292-3cc1-4aab-a3ce-64a1485190d9" providerId="ADAL" clId="{5E771F3B-81A3-4283-A9EA-ACD5A3B0472B}" dt="2019-11-05T23:21:52.578" v="11280" actId="164"/>
          <ac:spMkLst>
            <pc:docMk/>
            <pc:sldMk cId="1808688143" sldId="356"/>
            <ac:spMk id="173" creationId="{139320E6-2716-435B-ABED-C43749A64BA6}"/>
          </ac:spMkLst>
        </pc:spChg>
        <pc:spChg chg="mod topLvl">
          <ac:chgData name="Pam Lahoud" userId="c994f292-3cc1-4aab-a3ce-64a1485190d9" providerId="ADAL" clId="{5E771F3B-81A3-4283-A9EA-ACD5A3B0472B}" dt="2019-11-05T23:21:52.578" v="11280" actId="164"/>
          <ac:spMkLst>
            <pc:docMk/>
            <pc:sldMk cId="1808688143" sldId="356"/>
            <ac:spMk id="174" creationId="{9C3F408E-67FD-4EF5-8C03-BC146C8E1A01}"/>
          </ac:spMkLst>
        </pc:spChg>
        <pc:spChg chg="mod topLvl">
          <ac:chgData name="Pam Lahoud" userId="c994f292-3cc1-4aab-a3ce-64a1485190d9" providerId="ADAL" clId="{5E771F3B-81A3-4283-A9EA-ACD5A3B0472B}" dt="2019-11-05T23:21:52.578" v="11280" actId="164"/>
          <ac:spMkLst>
            <pc:docMk/>
            <pc:sldMk cId="1808688143" sldId="356"/>
            <ac:spMk id="175" creationId="{3D68FCC6-94DB-4EBC-AC33-28934B5FEF00}"/>
          </ac:spMkLst>
        </pc:spChg>
        <pc:spChg chg="mod topLvl">
          <ac:chgData name="Pam Lahoud" userId="c994f292-3cc1-4aab-a3ce-64a1485190d9" providerId="ADAL" clId="{5E771F3B-81A3-4283-A9EA-ACD5A3B0472B}" dt="2019-11-05T23:21:52.578" v="11280" actId="164"/>
          <ac:spMkLst>
            <pc:docMk/>
            <pc:sldMk cId="1808688143" sldId="356"/>
            <ac:spMk id="176" creationId="{68EBEC51-2DE5-4052-A287-E2F422AE558A}"/>
          </ac:spMkLst>
        </pc:spChg>
        <pc:spChg chg="mod topLvl">
          <ac:chgData name="Pam Lahoud" userId="c994f292-3cc1-4aab-a3ce-64a1485190d9" providerId="ADAL" clId="{5E771F3B-81A3-4283-A9EA-ACD5A3B0472B}" dt="2019-11-05T23:21:52.578" v="11280" actId="164"/>
          <ac:spMkLst>
            <pc:docMk/>
            <pc:sldMk cId="1808688143" sldId="356"/>
            <ac:spMk id="177" creationId="{4A5FB5EB-F976-4FCE-A748-348A6A9FF0C4}"/>
          </ac:spMkLst>
        </pc:spChg>
        <pc:spChg chg="mod topLvl">
          <ac:chgData name="Pam Lahoud" userId="c994f292-3cc1-4aab-a3ce-64a1485190d9" providerId="ADAL" clId="{5E771F3B-81A3-4283-A9EA-ACD5A3B0472B}" dt="2019-11-05T23:21:52.578" v="11280" actId="164"/>
          <ac:spMkLst>
            <pc:docMk/>
            <pc:sldMk cId="1808688143" sldId="356"/>
            <ac:spMk id="178" creationId="{616CD43F-5388-4390-9562-3294E3BBD77D}"/>
          </ac:spMkLst>
        </pc:spChg>
        <pc:spChg chg="mod topLvl">
          <ac:chgData name="Pam Lahoud" userId="c994f292-3cc1-4aab-a3ce-64a1485190d9" providerId="ADAL" clId="{5E771F3B-81A3-4283-A9EA-ACD5A3B0472B}" dt="2019-11-05T23:21:52.578" v="11280" actId="164"/>
          <ac:spMkLst>
            <pc:docMk/>
            <pc:sldMk cId="1808688143" sldId="356"/>
            <ac:spMk id="179" creationId="{D29732C6-4590-49AC-95D2-00804C6CB43F}"/>
          </ac:spMkLst>
        </pc:spChg>
        <pc:spChg chg="mod topLvl">
          <ac:chgData name="Pam Lahoud" userId="c994f292-3cc1-4aab-a3ce-64a1485190d9" providerId="ADAL" clId="{5E771F3B-81A3-4283-A9EA-ACD5A3B0472B}" dt="2019-11-05T23:21:52.578" v="11280" actId="164"/>
          <ac:spMkLst>
            <pc:docMk/>
            <pc:sldMk cId="1808688143" sldId="356"/>
            <ac:spMk id="180" creationId="{6618E672-2099-4515-B434-43B3770A93F3}"/>
          </ac:spMkLst>
        </pc:spChg>
        <pc:spChg chg="mod topLvl">
          <ac:chgData name="Pam Lahoud" userId="c994f292-3cc1-4aab-a3ce-64a1485190d9" providerId="ADAL" clId="{5E771F3B-81A3-4283-A9EA-ACD5A3B0472B}" dt="2019-11-05T23:21:52.578" v="11280" actId="164"/>
          <ac:spMkLst>
            <pc:docMk/>
            <pc:sldMk cId="1808688143" sldId="356"/>
            <ac:spMk id="181" creationId="{DC61F3E7-F470-4EB3-B44C-C96F92CAFBEE}"/>
          </ac:spMkLst>
        </pc:spChg>
        <pc:spChg chg="mod topLvl">
          <ac:chgData name="Pam Lahoud" userId="c994f292-3cc1-4aab-a3ce-64a1485190d9" providerId="ADAL" clId="{5E771F3B-81A3-4283-A9EA-ACD5A3B0472B}" dt="2019-11-05T23:21:52.578" v="11280" actId="164"/>
          <ac:spMkLst>
            <pc:docMk/>
            <pc:sldMk cId="1808688143" sldId="356"/>
            <ac:spMk id="182" creationId="{6A89123B-EEDD-407D-B6F9-EE7C7040C17F}"/>
          </ac:spMkLst>
        </pc:spChg>
        <pc:spChg chg="mod topLvl">
          <ac:chgData name="Pam Lahoud" userId="c994f292-3cc1-4aab-a3ce-64a1485190d9" providerId="ADAL" clId="{5E771F3B-81A3-4283-A9EA-ACD5A3B0472B}" dt="2019-11-05T23:21:52.578" v="11280" actId="164"/>
          <ac:spMkLst>
            <pc:docMk/>
            <pc:sldMk cId="1808688143" sldId="356"/>
            <ac:spMk id="183" creationId="{601F2FE9-4EDB-4A13-8465-AE86DA93A811}"/>
          </ac:spMkLst>
        </pc:spChg>
        <pc:spChg chg="mod topLvl">
          <ac:chgData name="Pam Lahoud" userId="c994f292-3cc1-4aab-a3ce-64a1485190d9" providerId="ADAL" clId="{5E771F3B-81A3-4283-A9EA-ACD5A3B0472B}" dt="2019-11-05T23:21:52.578" v="11280" actId="164"/>
          <ac:spMkLst>
            <pc:docMk/>
            <pc:sldMk cId="1808688143" sldId="356"/>
            <ac:spMk id="184" creationId="{5F7A00D1-425C-4143-A640-88D2A33070BC}"/>
          </ac:spMkLst>
        </pc:spChg>
        <pc:spChg chg="mod topLvl">
          <ac:chgData name="Pam Lahoud" userId="c994f292-3cc1-4aab-a3ce-64a1485190d9" providerId="ADAL" clId="{5E771F3B-81A3-4283-A9EA-ACD5A3B0472B}" dt="2019-11-05T23:21:52.578" v="11280" actId="164"/>
          <ac:spMkLst>
            <pc:docMk/>
            <pc:sldMk cId="1808688143" sldId="356"/>
            <ac:spMk id="185" creationId="{E190F724-10A1-4D63-9E48-8C8F40A573E8}"/>
          </ac:spMkLst>
        </pc:spChg>
        <pc:spChg chg="mod topLvl">
          <ac:chgData name="Pam Lahoud" userId="c994f292-3cc1-4aab-a3ce-64a1485190d9" providerId="ADAL" clId="{5E771F3B-81A3-4283-A9EA-ACD5A3B0472B}" dt="2019-11-05T23:23:04.187" v="11285" actId="164"/>
          <ac:spMkLst>
            <pc:docMk/>
            <pc:sldMk cId="1808688143" sldId="356"/>
            <ac:spMk id="186" creationId="{E9868552-7D7E-4AD5-A04F-1254701D542D}"/>
          </ac:spMkLst>
        </pc:spChg>
        <pc:spChg chg="mod topLvl">
          <ac:chgData name="Pam Lahoud" userId="c994f292-3cc1-4aab-a3ce-64a1485190d9" providerId="ADAL" clId="{5E771F3B-81A3-4283-A9EA-ACD5A3B0472B}" dt="2019-11-05T23:23:04.187" v="11285" actId="164"/>
          <ac:spMkLst>
            <pc:docMk/>
            <pc:sldMk cId="1808688143" sldId="356"/>
            <ac:spMk id="187" creationId="{2A0A0151-DBC0-4C02-8CE8-327B26DBF195}"/>
          </ac:spMkLst>
        </pc:spChg>
        <pc:spChg chg="mod topLvl">
          <ac:chgData name="Pam Lahoud" userId="c994f292-3cc1-4aab-a3ce-64a1485190d9" providerId="ADAL" clId="{5E771F3B-81A3-4283-A9EA-ACD5A3B0472B}" dt="2019-11-05T23:23:04.187" v="11285" actId="164"/>
          <ac:spMkLst>
            <pc:docMk/>
            <pc:sldMk cId="1808688143" sldId="356"/>
            <ac:spMk id="188" creationId="{850F2E16-CFE6-44B2-B98C-63AA65CE7F20}"/>
          </ac:spMkLst>
        </pc:spChg>
        <pc:spChg chg="mod topLvl">
          <ac:chgData name="Pam Lahoud" userId="c994f292-3cc1-4aab-a3ce-64a1485190d9" providerId="ADAL" clId="{5E771F3B-81A3-4283-A9EA-ACD5A3B0472B}" dt="2019-11-05T23:23:04.187" v="11285" actId="164"/>
          <ac:spMkLst>
            <pc:docMk/>
            <pc:sldMk cId="1808688143" sldId="356"/>
            <ac:spMk id="189" creationId="{A89FD653-AB17-4553-9938-CA4C55694B11}"/>
          </ac:spMkLst>
        </pc:spChg>
        <pc:spChg chg="mod topLvl">
          <ac:chgData name="Pam Lahoud" userId="c994f292-3cc1-4aab-a3ce-64a1485190d9" providerId="ADAL" clId="{5E771F3B-81A3-4283-A9EA-ACD5A3B0472B}" dt="2019-11-05T23:23:04.187" v="11285" actId="164"/>
          <ac:spMkLst>
            <pc:docMk/>
            <pc:sldMk cId="1808688143" sldId="356"/>
            <ac:spMk id="190" creationId="{01FCB370-79F4-446A-92C9-9A2ACF54F5B2}"/>
          </ac:spMkLst>
        </pc:spChg>
        <pc:spChg chg="mod topLvl">
          <ac:chgData name="Pam Lahoud" userId="c994f292-3cc1-4aab-a3ce-64a1485190d9" providerId="ADAL" clId="{5E771F3B-81A3-4283-A9EA-ACD5A3B0472B}" dt="2019-11-05T23:23:04.187" v="11285" actId="164"/>
          <ac:spMkLst>
            <pc:docMk/>
            <pc:sldMk cId="1808688143" sldId="356"/>
            <ac:spMk id="191" creationId="{4E1687CA-44B4-43A7-BE97-F24FA55FA261}"/>
          </ac:spMkLst>
        </pc:spChg>
        <pc:spChg chg="mod topLvl">
          <ac:chgData name="Pam Lahoud" userId="c994f292-3cc1-4aab-a3ce-64a1485190d9" providerId="ADAL" clId="{5E771F3B-81A3-4283-A9EA-ACD5A3B0472B}" dt="2019-11-05T23:23:04.187" v="11285" actId="164"/>
          <ac:spMkLst>
            <pc:docMk/>
            <pc:sldMk cId="1808688143" sldId="356"/>
            <ac:spMk id="192" creationId="{0C28F3E3-D9F5-4A54-A422-22FB42E6C2CA}"/>
          </ac:spMkLst>
        </pc:spChg>
        <pc:spChg chg="mod topLvl">
          <ac:chgData name="Pam Lahoud" userId="c994f292-3cc1-4aab-a3ce-64a1485190d9" providerId="ADAL" clId="{5E771F3B-81A3-4283-A9EA-ACD5A3B0472B}" dt="2019-11-05T23:23:04.187" v="11285" actId="164"/>
          <ac:spMkLst>
            <pc:docMk/>
            <pc:sldMk cId="1808688143" sldId="356"/>
            <ac:spMk id="193" creationId="{570BD267-7388-4BF6-B52C-3DEB23A6328F}"/>
          </ac:spMkLst>
        </pc:spChg>
        <pc:spChg chg="mod topLvl">
          <ac:chgData name="Pam Lahoud" userId="c994f292-3cc1-4aab-a3ce-64a1485190d9" providerId="ADAL" clId="{5E771F3B-81A3-4283-A9EA-ACD5A3B0472B}" dt="2019-11-05T23:23:04.187" v="11285" actId="164"/>
          <ac:spMkLst>
            <pc:docMk/>
            <pc:sldMk cId="1808688143" sldId="356"/>
            <ac:spMk id="194" creationId="{4F0250EF-C77A-4EDC-B31E-D4F077B7C285}"/>
          </ac:spMkLst>
        </pc:spChg>
        <pc:spChg chg="mod topLvl">
          <ac:chgData name="Pam Lahoud" userId="c994f292-3cc1-4aab-a3ce-64a1485190d9" providerId="ADAL" clId="{5E771F3B-81A3-4283-A9EA-ACD5A3B0472B}" dt="2019-11-05T23:23:04.187" v="11285" actId="164"/>
          <ac:spMkLst>
            <pc:docMk/>
            <pc:sldMk cId="1808688143" sldId="356"/>
            <ac:spMk id="195" creationId="{C37C178E-1BD3-49C3-8AA3-FA4B2F09912C}"/>
          </ac:spMkLst>
        </pc:spChg>
        <pc:spChg chg="mod topLvl">
          <ac:chgData name="Pam Lahoud" userId="c994f292-3cc1-4aab-a3ce-64a1485190d9" providerId="ADAL" clId="{5E771F3B-81A3-4283-A9EA-ACD5A3B0472B}" dt="2019-11-05T23:23:04.187" v="11285" actId="164"/>
          <ac:spMkLst>
            <pc:docMk/>
            <pc:sldMk cId="1808688143" sldId="356"/>
            <ac:spMk id="196" creationId="{74A2B0BD-9EE1-4208-9FB3-BDC68C3307F7}"/>
          </ac:spMkLst>
        </pc:spChg>
        <pc:spChg chg="mod topLvl">
          <ac:chgData name="Pam Lahoud" userId="c994f292-3cc1-4aab-a3ce-64a1485190d9" providerId="ADAL" clId="{5E771F3B-81A3-4283-A9EA-ACD5A3B0472B}" dt="2019-11-05T23:23:04.187" v="11285" actId="164"/>
          <ac:spMkLst>
            <pc:docMk/>
            <pc:sldMk cId="1808688143" sldId="356"/>
            <ac:spMk id="197" creationId="{69751A09-494C-4BB2-AE53-3F885C12105B}"/>
          </ac:spMkLst>
        </pc:spChg>
        <pc:spChg chg="mod topLvl">
          <ac:chgData name="Pam Lahoud" userId="c994f292-3cc1-4aab-a3ce-64a1485190d9" providerId="ADAL" clId="{5E771F3B-81A3-4283-A9EA-ACD5A3B0472B}" dt="2019-11-05T23:23:04.187" v="11285" actId="164"/>
          <ac:spMkLst>
            <pc:docMk/>
            <pc:sldMk cId="1808688143" sldId="356"/>
            <ac:spMk id="198" creationId="{4082E9E4-364C-435B-89AB-DD5033821899}"/>
          </ac:spMkLst>
        </pc:spChg>
        <pc:spChg chg="mod topLvl">
          <ac:chgData name="Pam Lahoud" userId="c994f292-3cc1-4aab-a3ce-64a1485190d9" providerId="ADAL" clId="{5E771F3B-81A3-4283-A9EA-ACD5A3B0472B}" dt="2019-11-05T23:23:04.187" v="11285" actId="164"/>
          <ac:spMkLst>
            <pc:docMk/>
            <pc:sldMk cId="1808688143" sldId="356"/>
            <ac:spMk id="199" creationId="{6CC39D25-8668-4BBB-A60B-7D1BF4E87904}"/>
          </ac:spMkLst>
        </pc:spChg>
        <pc:spChg chg="mod topLvl">
          <ac:chgData name="Pam Lahoud" userId="c994f292-3cc1-4aab-a3ce-64a1485190d9" providerId="ADAL" clId="{5E771F3B-81A3-4283-A9EA-ACD5A3B0472B}" dt="2019-11-05T23:23:04.187" v="11285" actId="164"/>
          <ac:spMkLst>
            <pc:docMk/>
            <pc:sldMk cId="1808688143" sldId="356"/>
            <ac:spMk id="200" creationId="{7BB4130F-7055-4E7E-9B26-D6BB2451B230}"/>
          </ac:spMkLst>
        </pc:spChg>
        <pc:spChg chg="mod topLvl">
          <ac:chgData name="Pam Lahoud" userId="c994f292-3cc1-4aab-a3ce-64a1485190d9" providerId="ADAL" clId="{5E771F3B-81A3-4283-A9EA-ACD5A3B0472B}" dt="2019-11-05T23:23:04.187" v="11285" actId="164"/>
          <ac:spMkLst>
            <pc:docMk/>
            <pc:sldMk cId="1808688143" sldId="356"/>
            <ac:spMk id="201" creationId="{27C2ABBD-CCF6-426F-9831-97E2D04057E6}"/>
          </ac:spMkLst>
        </pc:spChg>
        <pc:spChg chg="mod topLvl">
          <ac:chgData name="Pam Lahoud" userId="c994f292-3cc1-4aab-a3ce-64a1485190d9" providerId="ADAL" clId="{5E771F3B-81A3-4283-A9EA-ACD5A3B0472B}" dt="2019-11-05T23:23:04.187" v="11285" actId="164"/>
          <ac:spMkLst>
            <pc:docMk/>
            <pc:sldMk cId="1808688143" sldId="356"/>
            <ac:spMk id="202" creationId="{D6B9204C-4353-401C-BCD4-BF8278191673}"/>
          </ac:spMkLst>
        </pc:spChg>
        <pc:spChg chg="mod topLvl">
          <ac:chgData name="Pam Lahoud" userId="c994f292-3cc1-4aab-a3ce-64a1485190d9" providerId="ADAL" clId="{5E771F3B-81A3-4283-A9EA-ACD5A3B0472B}" dt="2019-11-05T23:23:04.187" v="11285" actId="164"/>
          <ac:spMkLst>
            <pc:docMk/>
            <pc:sldMk cId="1808688143" sldId="356"/>
            <ac:spMk id="203" creationId="{70F2470B-D87D-4F9C-9E28-475BEA0A86B2}"/>
          </ac:spMkLst>
        </pc:spChg>
        <pc:spChg chg="del">
          <ac:chgData name="Pam Lahoud" userId="c994f292-3cc1-4aab-a3ce-64a1485190d9" providerId="ADAL" clId="{5E771F3B-81A3-4283-A9EA-ACD5A3B0472B}" dt="2019-11-05T22:37:57.776" v="10473" actId="478"/>
          <ac:spMkLst>
            <pc:docMk/>
            <pc:sldMk cId="1808688143" sldId="356"/>
            <ac:spMk id="204" creationId="{9C4AF6B7-423B-4F3B-80BD-A2850134EB32}"/>
          </ac:spMkLst>
        </pc:spChg>
        <pc:spChg chg="mod topLvl">
          <ac:chgData name="Pam Lahoud" userId="c994f292-3cc1-4aab-a3ce-64a1485190d9" providerId="ADAL" clId="{5E771F3B-81A3-4283-A9EA-ACD5A3B0472B}" dt="2019-11-05T23:23:04.187" v="11285" actId="164"/>
          <ac:spMkLst>
            <pc:docMk/>
            <pc:sldMk cId="1808688143" sldId="356"/>
            <ac:spMk id="205" creationId="{10B30961-80AB-46CD-A3E6-5BD196AB17DA}"/>
          </ac:spMkLst>
        </pc:spChg>
        <pc:spChg chg="mod topLvl">
          <ac:chgData name="Pam Lahoud" userId="c994f292-3cc1-4aab-a3ce-64a1485190d9" providerId="ADAL" clId="{5E771F3B-81A3-4283-A9EA-ACD5A3B0472B}" dt="2019-11-05T23:21:52.578" v="11280" actId="164"/>
          <ac:spMkLst>
            <pc:docMk/>
            <pc:sldMk cId="1808688143" sldId="356"/>
            <ac:spMk id="206" creationId="{0F563916-EFCE-48B9-855E-978691A708D6}"/>
          </ac:spMkLst>
        </pc:spChg>
        <pc:spChg chg="mod topLvl">
          <ac:chgData name="Pam Lahoud" userId="c994f292-3cc1-4aab-a3ce-64a1485190d9" providerId="ADAL" clId="{5E771F3B-81A3-4283-A9EA-ACD5A3B0472B}" dt="2019-11-05T23:21:52.578" v="11280" actId="164"/>
          <ac:spMkLst>
            <pc:docMk/>
            <pc:sldMk cId="1808688143" sldId="356"/>
            <ac:spMk id="207" creationId="{8CFB4A59-AB93-419B-A7DA-5159144D64DC}"/>
          </ac:spMkLst>
        </pc:spChg>
        <pc:spChg chg="mod topLvl">
          <ac:chgData name="Pam Lahoud" userId="c994f292-3cc1-4aab-a3ce-64a1485190d9" providerId="ADAL" clId="{5E771F3B-81A3-4283-A9EA-ACD5A3B0472B}" dt="2019-11-05T23:21:52.578" v="11280" actId="164"/>
          <ac:spMkLst>
            <pc:docMk/>
            <pc:sldMk cId="1808688143" sldId="356"/>
            <ac:spMk id="208" creationId="{EBE4230A-47F0-49EA-8212-CE32ABB34D95}"/>
          </ac:spMkLst>
        </pc:spChg>
        <pc:spChg chg="mod topLvl">
          <ac:chgData name="Pam Lahoud" userId="c994f292-3cc1-4aab-a3ce-64a1485190d9" providerId="ADAL" clId="{5E771F3B-81A3-4283-A9EA-ACD5A3B0472B}" dt="2019-11-05T23:21:52.578" v="11280" actId="164"/>
          <ac:spMkLst>
            <pc:docMk/>
            <pc:sldMk cId="1808688143" sldId="356"/>
            <ac:spMk id="209" creationId="{3D9F9831-F0BD-4ED7-AD1F-C1C9A3EEDB95}"/>
          </ac:spMkLst>
        </pc:spChg>
        <pc:spChg chg="mod topLvl">
          <ac:chgData name="Pam Lahoud" userId="c994f292-3cc1-4aab-a3ce-64a1485190d9" providerId="ADAL" clId="{5E771F3B-81A3-4283-A9EA-ACD5A3B0472B}" dt="2019-11-05T23:21:52.578" v="11280" actId="164"/>
          <ac:spMkLst>
            <pc:docMk/>
            <pc:sldMk cId="1808688143" sldId="356"/>
            <ac:spMk id="210" creationId="{82D80F0D-95CF-45FE-9265-9AB96805CA5A}"/>
          </ac:spMkLst>
        </pc:spChg>
        <pc:spChg chg="mod topLvl">
          <ac:chgData name="Pam Lahoud" userId="c994f292-3cc1-4aab-a3ce-64a1485190d9" providerId="ADAL" clId="{5E771F3B-81A3-4283-A9EA-ACD5A3B0472B}" dt="2019-11-05T23:21:52.578" v="11280" actId="164"/>
          <ac:spMkLst>
            <pc:docMk/>
            <pc:sldMk cId="1808688143" sldId="356"/>
            <ac:spMk id="211" creationId="{515B82EB-A159-4572-AF6F-959E51014377}"/>
          </ac:spMkLst>
        </pc:spChg>
        <pc:spChg chg="mod topLvl">
          <ac:chgData name="Pam Lahoud" userId="c994f292-3cc1-4aab-a3ce-64a1485190d9" providerId="ADAL" clId="{5E771F3B-81A3-4283-A9EA-ACD5A3B0472B}" dt="2019-11-05T23:21:52.578" v="11280" actId="164"/>
          <ac:spMkLst>
            <pc:docMk/>
            <pc:sldMk cId="1808688143" sldId="356"/>
            <ac:spMk id="212" creationId="{CBDE1663-6CC3-4753-BDE8-1DA0D3BEC44D}"/>
          </ac:spMkLst>
        </pc:spChg>
        <pc:grpChg chg="add del mod">
          <ac:chgData name="Pam Lahoud" userId="c994f292-3cc1-4aab-a3ce-64a1485190d9" providerId="ADAL" clId="{5E771F3B-81A3-4283-A9EA-ACD5A3B0472B}" dt="2019-11-05T23:21:03.070" v="11277" actId="165"/>
          <ac:grpSpMkLst>
            <pc:docMk/>
            <pc:sldMk cId="1808688143" sldId="356"/>
            <ac:grpSpMk id="3" creationId="{6A985EAD-4C04-4928-9EF1-050E166464EC}"/>
          </ac:grpSpMkLst>
        </pc:grpChg>
        <pc:grpChg chg="del mod topLvl">
          <ac:chgData name="Pam Lahoud" userId="c994f292-3cc1-4aab-a3ce-64a1485190d9" providerId="ADAL" clId="{5E771F3B-81A3-4283-A9EA-ACD5A3B0472B}" dt="2019-11-05T23:21:12.825" v="11278" actId="165"/>
          <ac:grpSpMkLst>
            <pc:docMk/>
            <pc:sldMk cId="1808688143" sldId="356"/>
            <ac:grpSpMk id="5" creationId="{2915FBBE-C760-4E7A-81AB-72E397E88058}"/>
          </ac:grpSpMkLst>
        </pc:grpChg>
        <pc:grpChg chg="mod topLvl">
          <ac:chgData name="Pam Lahoud" userId="c994f292-3cc1-4aab-a3ce-64a1485190d9" providerId="ADAL" clId="{5E771F3B-81A3-4283-A9EA-ACD5A3B0472B}" dt="2019-11-05T23:24:49.053" v="11292" actId="164"/>
          <ac:grpSpMkLst>
            <pc:docMk/>
            <pc:sldMk cId="1808688143" sldId="356"/>
            <ac:grpSpMk id="7" creationId="{F3B49D5D-756F-49FF-92AF-21D1AFE1D44B}"/>
          </ac:grpSpMkLst>
        </pc:grpChg>
        <pc:grpChg chg="del mod topLvl">
          <ac:chgData name="Pam Lahoud" userId="c994f292-3cc1-4aab-a3ce-64a1485190d9" providerId="ADAL" clId="{5E771F3B-81A3-4283-A9EA-ACD5A3B0472B}" dt="2019-11-05T23:21:21.412" v="11279" actId="165"/>
          <ac:grpSpMkLst>
            <pc:docMk/>
            <pc:sldMk cId="1808688143" sldId="356"/>
            <ac:grpSpMk id="26" creationId="{71A68D15-78E3-48D5-8DA6-00121B5D2B49}"/>
          </ac:grpSpMkLst>
        </pc:grpChg>
        <pc:grpChg chg="add mod">
          <ac:chgData name="Pam Lahoud" userId="c994f292-3cc1-4aab-a3ce-64a1485190d9" providerId="ADAL" clId="{5E771F3B-81A3-4283-A9EA-ACD5A3B0472B}" dt="2019-11-05T23:21:52.578" v="11280" actId="164"/>
          <ac:grpSpMkLst>
            <pc:docMk/>
            <pc:sldMk cId="1808688143" sldId="356"/>
            <ac:grpSpMk id="213" creationId="{21828C4B-1804-4843-B36F-7317CE17096A}"/>
          </ac:grpSpMkLst>
        </pc:grpChg>
        <pc:grpChg chg="add mod">
          <ac:chgData name="Pam Lahoud" userId="c994f292-3cc1-4aab-a3ce-64a1485190d9" providerId="ADAL" clId="{5E771F3B-81A3-4283-A9EA-ACD5A3B0472B}" dt="2019-11-05T23:22:26.797" v="11281" actId="164"/>
          <ac:grpSpMkLst>
            <pc:docMk/>
            <pc:sldMk cId="1808688143" sldId="356"/>
            <ac:grpSpMk id="214" creationId="{A83D014A-5A31-4C49-8C8F-504DA9E3DDD7}"/>
          </ac:grpSpMkLst>
        </pc:grpChg>
        <pc:grpChg chg="add mod">
          <ac:chgData name="Pam Lahoud" userId="c994f292-3cc1-4aab-a3ce-64a1485190d9" providerId="ADAL" clId="{5E771F3B-81A3-4283-A9EA-ACD5A3B0472B}" dt="2019-11-05T23:23:04.187" v="11285" actId="164"/>
          <ac:grpSpMkLst>
            <pc:docMk/>
            <pc:sldMk cId="1808688143" sldId="356"/>
            <ac:grpSpMk id="215" creationId="{F9DF7F0C-BEA6-40ED-AFBE-38674DB98D91}"/>
          </ac:grpSpMkLst>
        </pc:grpChg>
        <pc:grpChg chg="add mod">
          <ac:chgData name="Pam Lahoud" userId="c994f292-3cc1-4aab-a3ce-64a1485190d9" providerId="ADAL" clId="{5E771F3B-81A3-4283-A9EA-ACD5A3B0472B}" dt="2019-11-05T23:24:49.053" v="11292" actId="164"/>
          <ac:grpSpMkLst>
            <pc:docMk/>
            <pc:sldMk cId="1808688143" sldId="356"/>
            <ac:grpSpMk id="216" creationId="{2D0806A9-4FC1-468E-8475-2870026C2BCA}"/>
          </ac:grpSpMkLst>
        </pc:grpChg>
        <pc:cxnChg chg="mod">
          <ac:chgData name="Pam Lahoud" userId="c994f292-3cc1-4aab-a3ce-64a1485190d9" providerId="ADAL" clId="{5E771F3B-81A3-4283-A9EA-ACD5A3B0472B}" dt="2019-11-05T22:46:12.157" v="10611" actId="208"/>
          <ac:cxnSpMkLst>
            <pc:docMk/>
            <pc:sldMk cId="1808688143" sldId="356"/>
            <ac:cxnSpMk id="10" creationId="{C7662010-467E-41B9-96E7-E3BBE6631456}"/>
          </ac:cxnSpMkLst>
        </pc:cxnChg>
      </pc:sldChg>
      <pc:sldChg chg="addSp delSp modSp add modAnim modNotesTx">
        <pc:chgData name="Pam Lahoud" userId="c994f292-3cc1-4aab-a3ce-64a1485190d9" providerId="ADAL" clId="{5E771F3B-81A3-4283-A9EA-ACD5A3B0472B}" dt="2019-11-05T23:43:46.850" v="13831" actId="20577"/>
        <pc:sldMkLst>
          <pc:docMk/>
          <pc:sldMk cId="405924822" sldId="357"/>
        </pc:sldMkLst>
        <pc:spChg chg="mod">
          <ac:chgData name="Pam Lahoud" userId="c994f292-3cc1-4aab-a3ce-64a1485190d9" providerId="ADAL" clId="{5E771F3B-81A3-4283-A9EA-ACD5A3B0472B}" dt="2019-11-01T17:54:57.071" v="1160" actId="20577"/>
          <ac:spMkLst>
            <pc:docMk/>
            <pc:sldMk cId="405924822" sldId="357"/>
            <ac:spMk id="2" creationId="{508602AD-EE4D-457D-A6C6-596949736E9B}"/>
          </ac:spMkLst>
        </pc:spChg>
        <pc:spChg chg="add mod">
          <ac:chgData name="Pam Lahoud" userId="c994f292-3cc1-4aab-a3ce-64a1485190d9" providerId="ADAL" clId="{5E771F3B-81A3-4283-A9EA-ACD5A3B0472B}" dt="2019-11-05T23:11:47.274" v="11112" actId="208"/>
          <ac:spMkLst>
            <pc:docMk/>
            <pc:sldMk cId="405924822" sldId="357"/>
            <ac:spMk id="7" creationId="{54558F5C-39E7-4F3D-93AB-CFE80A1F623D}"/>
          </ac:spMkLst>
        </pc:spChg>
        <pc:spChg chg="add mod">
          <ac:chgData name="Pam Lahoud" userId="c994f292-3cc1-4aab-a3ce-64a1485190d9" providerId="ADAL" clId="{5E771F3B-81A3-4283-A9EA-ACD5A3B0472B}" dt="2019-11-05T23:11:47.274" v="11112" actId="208"/>
          <ac:spMkLst>
            <pc:docMk/>
            <pc:sldMk cId="405924822" sldId="357"/>
            <ac:spMk id="8" creationId="{858EF53D-F633-4B58-8064-17CEE84D2FFF}"/>
          </ac:spMkLst>
        </pc:spChg>
        <pc:spChg chg="add mod">
          <ac:chgData name="Pam Lahoud" userId="c994f292-3cc1-4aab-a3ce-64a1485190d9" providerId="ADAL" clId="{5E771F3B-81A3-4283-A9EA-ACD5A3B0472B}" dt="2019-11-05T23:11:47.274" v="11112" actId="208"/>
          <ac:spMkLst>
            <pc:docMk/>
            <pc:sldMk cId="405924822" sldId="357"/>
            <ac:spMk id="9" creationId="{CC44C1EF-4C43-49A5-B695-E2B990BE512A}"/>
          </ac:spMkLst>
        </pc:spChg>
        <pc:spChg chg="add mod">
          <ac:chgData name="Pam Lahoud" userId="c994f292-3cc1-4aab-a3ce-64a1485190d9" providerId="ADAL" clId="{5E771F3B-81A3-4283-A9EA-ACD5A3B0472B}" dt="2019-11-05T23:11:47.274" v="11112" actId="208"/>
          <ac:spMkLst>
            <pc:docMk/>
            <pc:sldMk cId="405924822" sldId="357"/>
            <ac:spMk id="10" creationId="{E57D5ED4-22DD-4064-8D86-4F3E37C9D1B3}"/>
          </ac:spMkLst>
        </pc:spChg>
        <pc:spChg chg="add mod">
          <ac:chgData name="Pam Lahoud" userId="c994f292-3cc1-4aab-a3ce-64a1485190d9" providerId="ADAL" clId="{5E771F3B-81A3-4283-A9EA-ACD5A3B0472B}" dt="2019-11-05T23:11:47.274" v="11112" actId="208"/>
          <ac:spMkLst>
            <pc:docMk/>
            <pc:sldMk cId="405924822" sldId="357"/>
            <ac:spMk id="11" creationId="{F8C437EE-AFFA-45E3-A5EC-5EF5ABE9B182}"/>
          </ac:spMkLst>
        </pc:spChg>
        <pc:spChg chg="add mod">
          <ac:chgData name="Pam Lahoud" userId="c994f292-3cc1-4aab-a3ce-64a1485190d9" providerId="ADAL" clId="{5E771F3B-81A3-4283-A9EA-ACD5A3B0472B}" dt="2019-11-05T23:09:48.180" v="11107" actId="1076"/>
          <ac:spMkLst>
            <pc:docMk/>
            <pc:sldMk cId="405924822" sldId="357"/>
            <ac:spMk id="12" creationId="{E4BF28BF-4B24-40FC-8B5F-655C73EED3AC}"/>
          </ac:spMkLst>
        </pc:spChg>
        <pc:spChg chg="add mod">
          <ac:chgData name="Pam Lahoud" userId="c994f292-3cc1-4aab-a3ce-64a1485190d9" providerId="ADAL" clId="{5E771F3B-81A3-4283-A9EA-ACD5A3B0472B}" dt="2019-11-05T23:09:48.180" v="11107" actId="1076"/>
          <ac:spMkLst>
            <pc:docMk/>
            <pc:sldMk cId="405924822" sldId="357"/>
            <ac:spMk id="13" creationId="{A02CB5C2-2D36-4558-AF30-22AE6229B5A5}"/>
          </ac:spMkLst>
        </pc:spChg>
        <pc:spChg chg="add mod">
          <ac:chgData name="Pam Lahoud" userId="c994f292-3cc1-4aab-a3ce-64a1485190d9" providerId="ADAL" clId="{5E771F3B-81A3-4283-A9EA-ACD5A3B0472B}" dt="2019-11-05T23:09:48.180" v="11107" actId="1076"/>
          <ac:spMkLst>
            <pc:docMk/>
            <pc:sldMk cId="405924822" sldId="357"/>
            <ac:spMk id="14" creationId="{BFE462FD-5200-4A68-A370-448F0B7ACDA6}"/>
          </ac:spMkLst>
        </pc:spChg>
        <pc:spChg chg="add mod">
          <ac:chgData name="Pam Lahoud" userId="c994f292-3cc1-4aab-a3ce-64a1485190d9" providerId="ADAL" clId="{5E771F3B-81A3-4283-A9EA-ACD5A3B0472B}" dt="2019-11-05T23:09:48.180" v="11107" actId="1076"/>
          <ac:spMkLst>
            <pc:docMk/>
            <pc:sldMk cId="405924822" sldId="357"/>
            <ac:spMk id="15" creationId="{A924B8D5-DCF4-49BC-ABE6-7D9C97047AD2}"/>
          </ac:spMkLst>
        </pc:spChg>
        <pc:spChg chg="add mod">
          <ac:chgData name="Pam Lahoud" userId="c994f292-3cc1-4aab-a3ce-64a1485190d9" providerId="ADAL" clId="{5E771F3B-81A3-4283-A9EA-ACD5A3B0472B}" dt="2019-11-05T23:09:48.180" v="11107" actId="1076"/>
          <ac:spMkLst>
            <pc:docMk/>
            <pc:sldMk cId="405924822" sldId="357"/>
            <ac:spMk id="16" creationId="{B8A079C0-3090-40A6-B974-E37D76033F1B}"/>
          </ac:spMkLst>
        </pc:spChg>
        <pc:spChg chg="add mod">
          <ac:chgData name="Pam Lahoud" userId="c994f292-3cc1-4aab-a3ce-64a1485190d9" providerId="ADAL" clId="{5E771F3B-81A3-4283-A9EA-ACD5A3B0472B}" dt="2019-11-05T23:18:16.456" v="11194" actId="164"/>
          <ac:spMkLst>
            <pc:docMk/>
            <pc:sldMk cId="405924822" sldId="357"/>
            <ac:spMk id="17" creationId="{ABC33EA1-5643-4A0C-B88C-A3275CF11F25}"/>
          </ac:spMkLst>
        </pc:spChg>
        <pc:spChg chg="add mod">
          <ac:chgData name="Pam Lahoud" userId="c994f292-3cc1-4aab-a3ce-64a1485190d9" providerId="ADAL" clId="{5E771F3B-81A3-4283-A9EA-ACD5A3B0472B}" dt="2019-11-05T23:19:20.651" v="11267" actId="1076"/>
          <ac:spMkLst>
            <pc:docMk/>
            <pc:sldMk cId="405924822" sldId="357"/>
            <ac:spMk id="18" creationId="{2DF4E063-7836-445E-B8EB-A5F17E9D14D0}"/>
          </ac:spMkLst>
        </pc:spChg>
        <pc:spChg chg="mod">
          <ac:chgData name="Pam Lahoud" userId="c994f292-3cc1-4aab-a3ce-64a1485190d9" providerId="ADAL" clId="{5E771F3B-81A3-4283-A9EA-ACD5A3B0472B}" dt="2019-11-05T23:18:39.464" v="11198" actId="14100"/>
          <ac:spMkLst>
            <pc:docMk/>
            <pc:sldMk cId="405924822" sldId="357"/>
            <ac:spMk id="29" creationId="{3857375F-78D9-4610-8A4C-39EE03B52344}"/>
          </ac:spMkLst>
        </pc:spChg>
        <pc:spChg chg="mod">
          <ac:chgData name="Pam Lahoud" userId="c994f292-3cc1-4aab-a3ce-64a1485190d9" providerId="ADAL" clId="{5E771F3B-81A3-4283-A9EA-ACD5A3B0472B}" dt="2019-11-05T23:19:31.421" v="11268" actId="1076"/>
          <ac:spMkLst>
            <pc:docMk/>
            <pc:sldMk cId="405924822" sldId="357"/>
            <ac:spMk id="30" creationId="{86E72CE2-8732-4F69-8E0D-67871E119063}"/>
          </ac:spMkLst>
        </pc:spChg>
        <pc:grpChg chg="add mod">
          <ac:chgData name="Pam Lahoud" userId="c994f292-3cc1-4aab-a3ce-64a1485190d9" providerId="ADAL" clId="{5E771F3B-81A3-4283-A9EA-ACD5A3B0472B}" dt="2019-11-05T23:18:16.456" v="11194" actId="164"/>
          <ac:grpSpMkLst>
            <pc:docMk/>
            <pc:sldMk cId="405924822" sldId="357"/>
            <ac:grpSpMk id="27" creationId="{AF190D5A-47A0-449D-BCEE-2995ACCF47F8}"/>
          </ac:grpSpMkLst>
        </pc:grpChg>
        <pc:grpChg chg="add mod">
          <ac:chgData name="Pam Lahoud" userId="c994f292-3cc1-4aab-a3ce-64a1485190d9" providerId="ADAL" clId="{5E771F3B-81A3-4283-A9EA-ACD5A3B0472B}" dt="2019-11-05T23:18:28.749" v="11196" actId="1076"/>
          <ac:grpSpMkLst>
            <pc:docMk/>
            <pc:sldMk cId="405924822" sldId="357"/>
            <ac:grpSpMk id="28" creationId="{B736CFE7-A7AD-4547-B6D2-7B9EC2DEC721}"/>
          </ac:grpSpMkLst>
        </pc:grpChg>
        <pc:graphicFrameChg chg="add mod modGraphic">
          <ac:chgData name="Pam Lahoud" userId="c994f292-3cc1-4aab-a3ce-64a1485190d9" providerId="ADAL" clId="{5E771F3B-81A3-4283-A9EA-ACD5A3B0472B}" dt="2019-11-05T23:10:50.699" v="11110" actId="207"/>
          <ac:graphicFrameMkLst>
            <pc:docMk/>
            <pc:sldMk cId="405924822" sldId="357"/>
            <ac:graphicFrameMk id="3" creationId="{0B54C248-883C-4D43-8A59-CE11EDE9623C}"/>
          </ac:graphicFrameMkLst>
        </pc:graphicFrameChg>
        <pc:graphicFrameChg chg="add mod modGraphic">
          <ac:chgData name="Pam Lahoud" userId="c994f292-3cc1-4aab-a3ce-64a1485190d9" providerId="ADAL" clId="{5E771F3B-81A3-4283-A9EA-ACD5A3B0472B}" dt="2019-11-05T23:11:24.912" v="11111" actId="207"/>
          <ac:graphicFrameMkLst>
            <pc:docMk/>
            <pc:sldMk cId="405924822" sldId="357"/>
            <ac:graphicFrameMk id="4" creationId="{D33F22A2-ADD6-41E8-980F-7580AC3C1BDA}"/>
          </ac:graphicFrameMkLst>
        </pc:graphicFrameChg>
        <pc:cxnChg chg="add mod">
          <ac:chgData name="Pam Lahoud" userId="c994f292-3cc1-4aab-a3ce-64a1485190d9" providerId="ADAL" clId="{5E771F3B-81A3-4283-A9EA-ACD5A3B0472B}" dt="2019-11-05T23:09:48.180" v="11107" actId="1076"/>
          <ac:cxnSpMkLst>
            <pc:docMk/>
            <pc:sldMk cId="405924822" sldId="357"/>
            <ac:cxnSpMk id="5" creationId="{162FFE7A-3CBB-47FF-ABEA-20653A52FD04}"/>
          </ac:cxnSpMkLst>
        </pc:cxnChg>
        <pc:cxnChg chg="add mod">
          <ac:chgData name="Pam Lahoud" userId="c994f292-3cc1-4aab-a3ce-64a1485190d9" providerId="ADAL" clId="{5E771F3B-81A3-4283-A9EA-ACD5A3B0472B}" dt="2019-11-05T23:09:48.180" v="11107" actId="1076"/>
          <ac:cxnSpMkLst>
            <pc:docMk/>
            <pc:sldMk cId="405924822" sldId="357"/>
            <ac:cxnSpMk id="6" creationId="{EFE601C4-57FA-48D4-931A-FD2F53112CFB}"/>
          </ac:cxnSpMkLst>
        </pc:cxnChg>
        <pc:cxnChg chg="add del mod">
          <ac:chgData name="Pam Lahoud" userId="c994f292-3cc1-4aab-a3ce-64a1485190d9" providerId="ADAL" clId="{5E771F3B-81A3-4283-A9EA-ACD5A3B0472B}" dt="2019-11-05T23:17:36.645" v="11190" actId="478"/>
          <ac:cxnSpMkLst>
            <pc:docMk/>
            <pc:sldMk cId="405924822" sldId="357"/>
            <ac:cxnSpMk id="20" creationId="{FAD5B5AC-6EEC-49D2-884D-BB87EAAFA3F1}"/>
          </ac:cxnSpMkLst>
        </pc:cxnChg>
        <pc:cxnChg chg="add del mod">
          <ac:chgData name="Pam Lahoud" userId="c994f292-3cc1-4aab-a3ce-64a1485190d9" providerId="ADAL" clId="{5E771F3B-81A3-4283-A9EA-ACD5A3B0472B}" dt="2019-11-05T23:17:34.338" v="11189" actId="478"/>
          <ac:cxnSpMkLst>
            <pc:docMk/>
            <pc:sldMk cId="405924822" sldId="357"/>
            <ac:cxnSpMk id="24" creationId="{130C94A4-6CEF-4892-AE20-C793AAA855BE}"/>
          </ac:cxnSpMkLst>
        </pc:cxnChg>
        <pc:cxnChg chg="add mod">
          <ac:chgData name="Pam Lahoud" userId="c994f292-3cc1-4aab-a3ce-64a1485190d9" providerId="ADAL" clId="{5E771F3B-81A3-4283-A9EA-ACD5A3B0472B}" dt="2019-11-05T23:18:16.456" v="11194" actId="164"/>
          <ac:cxnSpMkLst>
            <pc:docMk/>
            <pc:sldMk cId="405924822" sldId="357"/>
            <ac:cxnSpMk id="26" creationId="{9CE870A0-AC0C-4865-A387-EFDB58543FE3}"/>
          </ac:cxnSpMkLst>
        </pc:cxnChg>
        <pc:cxnChg chg="mod">
          <ac:chgData name="Pam Lahoud" userId="c994f292-3cc1-4aab-a3ce-64a1485190d9" providerId="ADAL" clId="{5E771F3B-81A3-4283-A9EA-ACD5A3B0472B}" dt="2019-11-05T23:19:56.816" v="11272" actId="14100"/>
          <ac:cxnSpMkLst>
            <pc:docMk/>
            <pc:sldMk cId="405924822" sldId="357"/>
            <ac:cxnSpMk id="31" creationId="{DEC15DA6-88A1-49DD-89F2-FE92F2C78C17}"/>
          </ac:cxnSpMkLst>
        </pc:cxnChg>
      </pc:sldChg>
      <pc:sldChg chg="modSp add modNotesTx">
        <pc:chgData name="Pam Lahoud" userId="c994f292-3cc1-4aab-a3ce-64a1485190d9" providerId="ADAL" clId="{5E771F3B-81A3-4283-A9EA-ACD5A3B0472B}" dt="2019-11-05T23:44:35.580" v="13853" actId="20577"/>
        <pc:sldMkLst>
          <pc:docMk/>
          <pc:sldMk cId="3962462589" sldId="358"/>
        </pc:sldMkLst>
        <pc:spChg chg="mod">
          <ac:chgData name="Pam Lahoud" userId="c994f292-3cc1-4aab-a3ce-64a1485190d9" providerId="ADAL" clId="{5E771F3B-81A3-4283-A9EA-ACD5A3B0472B}" dt="2019-11-01T17:56:00.114" v="1209" actId="20577"/>
          <ac:spMkLst>
            <pc:docMk/>
            <pc:sldMk cId="3962462589" sldId="358"/>
            <ac:spMk id="2" creationId="{BB94E6E4-5DE8-45C6-BAED-A4644EFE6B83}"/>
          </ac:spMkLst>
        </pc:spChg>
      </pc:sldChg>
      <pc:sldChg chg="modSp add ord">
        <pc:chgData name="Pam Lahoud" userId="c994f292-3cc1-4aab-a3ce-64a1485190d9" providerId="ADAL" clId="{5E771F3B-81A3-4283-A9EA-ACD5A3B0472B}" dt="2019-11-01T17:55:45.146" v="1183" actId="20577"/>
        <pc:sldMkLst>
          <pc:docMk/>
          <pc:sldMk cId="257417603" sldId="359"/>
        </pc:sldMkLst>
        <pc:spChg chg="mod">
          <ac:chgData name="Pam Lahoud" userId="c994f292-3cc1-4aab-a3ce-64a1485190d9" providerId="ADAL" clId="{5E771F3B-81A3-4283-A9EA-ACD5A3B0472B}" dt="2019-11-01T17:55:45.146" v="1183" actId="20577"/>
          <ac:spMkLst>
            <pc:docMk/>
            <pc:sldMk cId="257417603" sldId="359"/>
            <ac:spMk id="4" creationId="{7466746B-5E33-9046-8012-65C9B8A84204}"/>
          </ac:spMkLst>
        </pc:spChg>
      </pc:sldChg>
      <pc:sldChg chg="modSp add">
        <pc:chgData name="Pam Lahoud" userId="c994f292-3cc1-4aab-a3ce-64a1485190d9" providerId="ADAL" clId="{5E771F3B-81A3-4283-A9EA-ACD5A3B0472B}" dt="2019-11-01T17:56:10.683" v="1228" actId="20577"/>
        <pc:sldMkLst>
          <pc:docMk/>
          <pc:sldMk cId="4046641179" sldId="360"/>
        </pc:sldMkLst>
        <pc:spChg chg="mod">
          <ac:chgData name="Pam Lahoud" userId="c994f292-3cc1-4aab-a3ce-64a1485190d9" providerId="ADAL" clId="{5E771F3B-81A3-4283-A9EA-ACD5A3B0472B}" dt="2019-11-01T17:56:10.683" v="1228" actId="20577"/>
          <ac:spMkLst>
            <pc:docMk/>
            <pc:sldMk cId="4046641179" sldId="360"/>
            <ac:spMk id="2" creationId="{1F71C941-64B0-417B-9995-87460AD365A1}"/>
          </ac:spMkLst>
        </pc:spChg>
      </pc:sldChg>
      <pc:sldChg chg="modSp add del">
        <pc:chgData name="Pam Lahoud" userId="c994f292-3cc1-4aab-a3ce-64a1485190d9" providerId="ADAL" clId="{5E771F3B-81A3-4283-A9EA-ACD5A3B0472B}" dt="2019-11-05T23:52:32.782" v="13897" actId="2696"/>
        <pc:sldMkLst>
          <pc:docMk/>
          <pc:sldMk cId="2141789120" sldId="361"/>
        </pc:sldMkLst>
        <pc:spChg chg="mod">
          <ac:chgData name="Pam Lahoud" userId="c994f292-3cc1-4aab-a3ce-64a1485190d9" providerId="ADAL" clId="{5E771F3B-81A3-4283-A9EA-ACD5A3B0472B}" dt="2019-11-01T17:57:02.657" v="1261" actId="20577"/>
          <ac:spMkLst>
            <pc:docMk/>
            <pc:sldMk cId="2141789120" sldId="361"/>
            <ac:spMk id="2" creationId="{A963A197-0CE2-4986-B9E5-A33FEF323A05}"/>
          </ac:spMkLst>
        </pc:spChg>
      </pc:sldChg>
      <pc:sldChg chg="modSp add ord">
        <pc:chgData name="Pam Lahoud" userId="c994f292-3cc1-4aab-a3ce-64a1485190d9" providerId="ADAL" clId="{5E771F3B-81A3-4283-A9EA-ACD5A3B0472B}" dt="2019-11-01T17:57:31.388" v="1289" actId="20577"/>
        <pc:sldMkLst>
          <pc:docMk/>
          <pc:sldMk cId="3020891772" sldId="362"/>
        </pc:sldMkLst>
        <pc:spChg chg="mod">
          <ac:chgData name="Pam Lahoud" userId="c994f292-3cc1-4aab-a3ce-64a1485190d9" providerId="ADAL" clId="{5E771F3B-81A3-4283-A9EA-ACD5A3B0472B}" dt="2019-11-01T17:57:31.388" v="1289" actId="20577"/>
          <ac:spMkLst>
            <pc:docMk/>
            <pc:sldMk cId="3020891772" sldId="362"/>
            <ac:spMk id="4" creationId="{7466746B-5E33-9046-8012-65C9B8A84204}"/>
          </ac:spMkLst>
        </pc:spChg>
      </pc:sldChg>
      <pc:sldChg chg="addSp delSp modSp add modNotesTx">
        <pc:chgData name="Pam Lahoud" userId="c994f292-3cc1-4aab-a3ce-64a1485190d9" providerId="ADAL" clId="{5E771F3B-81A3-4283-A9EA-ACD5A3B0472B}" dt="2019-11-01T17:59:10.514" v="1579" actId="20577"/>
        <pc:sldMkLst>
          <pc:docMk/>
          <pc:sldMk cId="662671932" sldId="363"/>
        </pc:sldMkLst>
        <pc:spChg chg="del">
          <ac:chgData name="Pam Lahoud" userId="c994f292-3cc1-4aab-a3ce-64a1485190d9" providerId="ADAL" clId="{5E771F3B-81A3-4283-A9EA-ACD5A3B0472B}" dt="2019-11-01T17:57:44.965" v="1291"/>
          <ac:spMkLst>
            <pc:docMk/>
            <pc:sldMk cId="662671932" sldId="363"/>
            <ac:spMk id="2" creationId="{FDFC1F91-D55C-4FFA-A853-9FE4F61A10C4}"/>
          </ac:spMkLst>
        </pc:spChg>
        <pc:spChg chg="add mod">
          <ac:chgData name="Pam Lahoud" userId="c994f292-3cc1-4aab-a3ce-64a1485190d9" providerId="ADAL" clId="{5E771F3B-81A3-4283-A9EA-ACD5A3B0472B}" dt="2019-11-01T17:57:51.853" v="1310" actId="20577"/>
          <ac:spMkLst>
            <pc:docMk/>
            <pc:sldMk cId="662671932" sldId="363"/>
            <ac:spMk id="3" creationId="{57A7A61F-D2A4-4179-82DF-5D12EA68B955}"/>
          </ac:spMkLst>
        </pc:spChg>
      </pc:sldChg>
      <pc:sldChg chg="delSp modSp modNotesTx">
        <pc:chgData name="Pam Lahoud" userId="c994f292-3cc1-4aab-a3ce-64a1485190d9" providerId="ADAL" clId="{5E771F3B-81A3-4283-A9EA-ACD5A3B0472B}" dt="2019-11-06T00:11:54.827" v="15529" actId="20577"/>
        <pc:sldMkLst>
          <pc:docMk/>
          <pc:sldMk cId="2925594558" sldId="1508"/>
        </pc:sldMkLst>
        <pc:spChg chg="mod">
          <ac:chgData name="Pam Lahoud" userId="c994f292-3cc1-4aab-a3ce-64a1485190d9" providerId="ADAL" clId="{5E771F3B-81A3-4283-A9EA-ACD5A3B0472B}" dt="2019-11-05T23:52:26.692" v="13896" actId="20577"/>
          <ac:spMkLst>
            <pc:docMk/>
            <pc:sldMk cId="2925594558" sldId="1508"/>
            <ac:spMk id="2" creationId="{23F984E6-6C32-4EB4-BB9D-578ED4109A56}"/>
          </ac:spMkLst>
        </pc:spChg>
        <pc:spChg chg="del">
          <ac:chgData name="Pam Lahoud" userId="c994f292-3cc1-4aab-a3ce-64a1485190d9" providerId="ADAL" clId="{5E771F3B-81A3-4283-A9EA-ACD5A3B0472B}" dt="2019-11-05T23:52:00.783" v="13858" actId="478"/>
          <ac:spMkLst>
            <pc:docMk/>
            <pc:sldMk cId="2925594558" sldId="1508"/>
            <ac:spMk id="132" creationId="{DB4B74AD-9236-40AB-8828-7666639FF773}"/>
          </ac:spMkLst>
        </pc:spChg>
        <pc:spChg chg="mod">
          <ac:chgData name="Pam Lahoud" userId="c994f292-3cc1-4aab-a3ce-64a1485190d9" providerId="ADAL" clId="{5E771F3B-81A3-4283-A9EA-ACD5A3B0472B}" dt="2019-11-05T23:51:45.357" v="13855" actId="207"/>
          <ac:spMkLst>
            <pc:docMk/>
            <pc:sldMk cId="2925594558" sldId="1508"/>
            <ac:spMk id="133" creationId="{73230DA6-B70A-4FC0-AE46-ED7429051B99}"/>
          </ac:spMkLst>
        </pc:spChg>
        <pc:spChg chg="mod">
          <ac:chgData name="Pam Lahoud" userId="c994f292-3cc1-4aab-a3ce-64a1485190d9" providerId="ADAL" clId="{5E771F3B-81A3-4283-A9EA-ACD5A3B0472B}" dt="2019-11-06T00:04:53.978" v="14399" actId="207"/>
          <ac:spMkLst>
            <pc:docMk/>
            <pc:sldMk cId="2925594558" sldId="1508"/>
            <ac:spMk id="312" creationId="{58F66F7B-E99D-48E2-BC7D-D66926535178}"/>
          </ac:spMkLst>
        </pc:spChg>
        <pc:spChg chg="mod">
          <ac:chgData name="Pam Lahoud" userId="c994f292-3cc1-4aab-a3ce-64a1485190d9" providerId="ADAL" clId="{5E771F3B-81A3-4283-A9EA-ACD5A3B0472B}" dt="2019-11-06T00:04:49.459" v="14398" actId="207"/>
          <ac:spMkLst>
            <pc:docMk/>
            <pc:sldMk cId="2925594558" sldId="1508"/>
            <ac:spMk id="327" creationId="{110B4EFB-47E0-4051-9963-DF7C54736565}"/>
          </ac:spMkLst>
        </pc:spChg>
        <pc:spChg chg="mod">
          <ac:chgData name="Pam Lahoud" userId="c994f292-3cc1-4aab-a3ce-64a1485190d9" providerId="ADAL" clId="{5E771F3B-81A3-4283-A9EA-ACD5A3B0472B}" dt="2019-11-06T00:05:04.146" v="14400" actId="207"/>
          <ac:spMkLst>
            <pc:docMk/>
            <pc:sldMk cId="2925594558" sldId="1508"/>
            <ac:spMk id="413" creationId="{D2264238-E9AA-41C0-AFE4-29CB2E23186B}"/>
          </ac:spMkLst>
        </pc:spChg>
        <pc:spChg chg="del">
          <ac:chgData name="Pam Lahoud" userId="c994f292-3cc1-4aab-a3ce-64a1485190d9" providerId="ADAL" clId="{5E771F3B-81A3-4283-A9EA-ACD5A3B0472B}" dt="2019-11-05T23:51:58.103" v="13856" actId="478"/>
          <ac:spMkLst>
            <pc:docMk/>
            <pc:sldMk cId="2925594558" sldId="1508"/>
            <ac:spMk id="417" creationId="{8D543258-52E4-49FA-9F73-422EA0443B78}"/>
          </ac:spMkLst>
        </pc:spChg>
        <pc:spChg chg="del">
          <ac:chgData name="Pam Lahoud" userId="c994f292-3cc1-4aab-a3ce-64a1485190d9" providerId="ADAL" clId="{5E771F3B-81A3-4283-A9EA-ACD5A3B0472B}" dt="2019-11-05T23:51:59.368" v="13857" actId="478"/>
          <ac:spMkLst>
            <pc:docMk/>
            <pc:sldMk cId="2925594558" sldId="1508"/>
            <ac:spMk id="418" creationId="{2C7F30E3-5B0A-4C4A-90C0-EF83C2442EE8}"/>
          </ac:spMkLst>
        </pc:spChg>
        <pc:grpChg chg="mod">
          <ac:chgData name="Pam Lahoud" userId="c994f292-3cc1-4aab-a3ce-64a1485190d9" providerId="ADAL" clId="{5E771F3B-81A3-4283-A9EA-ACD5A3B0472B}" dt="2019-11-05T23:51:45.357" v="13855" actId="207"/>
          <ac:grpSpMkLst>
            <pc:docMk/>
            <pc:sldMk cId="2925594558" sldId="1508"/>
            <ac:grpSpMk id="410" creationId="{087CCE58-BDB3-4B67-AD25-1D41B3F744F3}"/>
          </ac:grpSpMkLst>
        </pc:grpChg>
      </pc:sldChg>
      <pc:sldChg chg="modSp modTransition">
        <pc:chgData name="Pam Lahoud" userId="c994f292-3cc1-4aab-a3ce-64a1485190d9" providerId="ADAL" clId="{5E771F3B-81A3-4283-A9EA-ACD5A3B0472B}" dt="2019-11-01T18:11:03.697" v="1587"/>
        <pc:sldMkLst>
          <pc:docMk/>
          <pc:sldMk cId="43331595" sldId="4687"/>
        </pc:sldMkLst>
        <pc:spChg chg="mod">
          <ac:chgData name="Pam Lahoud" userId="c994f292-3cc1-4aab-a3ce-64a1485190d9" providerId="ADAL" clId="{5E771F3B-81A3-4283-A9EA-ACD5A3B0472B}" dt="2019-11-01T18:10:56.869" v="1586" actId="20577"/>
          <ac:spMkLst>
            <pc:docMk/>
            <pc:sldMk cId="43331595" sldId="4687"/>
            <ac:spMk id="2" creationId="{3FBE4E4F-F043-4680-BF2D-3F009CF786DA}"/>
          </ac:spMkLst>
        </pc:spChg>
      </pc:sldChg>
      <pc:sldChg chg="addSp delSp modSp add modAnim modNotesTx">
        <pc:chgData name="Pam Lahoud" userId="c994f292-3cc1-4aab-a3ce-64a1485190d9" providerId="ADAL" clId="{5E771F3B-81A3-4283-A9EA-ACD5A3B0472B}" dt="2019-11-05T21:21:41.892" v="6034" actId="20577"/>
        <pc:sldMkLst>
          <pc:docMk/>
          <pc:sldMk cId="1033846826" sldId="4732"/>
        </pc:sldMkLst>
        <pc:spChg chg="del">
          <ac:chgData name="Pam Lahoud" userId="c994f292-3cc1-4aab-a3ce-64a1485190d9" providerId="ADAL" clId="{5E771F3B-81A3-4283-A9EA-ACD5A3B0472B}" dt="2019-11-05T19:34:37.294" v="4505" actId="478"/>
          <ac:spMkLst>
            <pc:docMk/>
            <pc:sldMk cId="1033846826" sldId="4732"/>
            <ac:spMk id="4" creationId="{835BCFE3-25B2-4090-ABD7-EE7ABBCB336B}"/>
          </ac:spMkLst>
        </pc:spChg>
        <pc:spChg chg="del">
          <ac:chgData name="Pam Lahoud" userId="c994f292-3cc1-4aab-a3ce-64a1485190d9" providerId="ADAL" clId="{5E771F3B-81A3-4283-A9EA-ACD5A3B0472B}" dt="2019-11-05T19:34:37.294" v="4505" actId="478"/>
          <ac:spMkLst>
            <pc:docMk/>
            <pc:sldMk cId="1033846826" sldId="4732"/>
            <ac:spMk id="5" creationId="{05633519-5BFA-4D42-8858-2232FD96CA55}"/>
          </ac:spMkLst>
        </pc:spChg>
        <pc:spChg chg="del">
          <ac:chgData name="Pam Lahoud" userId="c994f292-3cc1-4aab-a3ce-64a1485190d9" providerId="ADAL" clId="{5E771F3B-81A3-4283-A9EA-ACD5A3B0472B}" dt="2019-11-05T19:34:37.294" v="4505" actId="478"/>
          <ac:spMkLst>
            <pc:docMk/>
            <pc:sldMk cId="1033846826" sldId="4732"/>
            <ac:spMk id="6" creationId="{FB895B81-CC34-4591-A7B0-88B5D8825355}"/>
          </ac:spMkLst>
        </pc:spChg>
        <pc:spChg chg="del">
          <ac:chgData name="Pam Lahoud" userId="c994f292-3cc1-4aab-a3ce-64a1485190d9" providerId="ADAL" clId="{5E771F3B-81A3-4283-A9EA-ACD5A3B0472B}" dt="2019-11-05T19:34:37.294" v="4505" actId="478"/>
          <ac:spMkLst>
            <pc:docMk/>
            <pc:sldMk cId="1033846826" sldId="4732"/>
            <ac:spMk id="7" creationId="{8AB0851C-4D34-46A8-9303-03222E2CD1AD}"/>
          </ac:spMkLst>
        </pc:spChg>
        <pc:spChg chg="del">
          <ac:chgData name="Pam Lahoud" userId="c994f292-3cc1-4aab-a3ce-64a1485190d9" providerId="ADAL" clId="{5E771F3B-81A3-4283-A9EA-ACD5A3B0472B}" dt="2019-11-05T19:34:37.294" v="4505" actId="478"/>
          <ac:spMkLst>
            <pc:docMk/>
            <pc:sldMk cId="1033846826" sldId="4732"/>
            <ac:spMk id="8" creationId="{FF1F22C3-5D37-4EA9-B166-7C8220492B33}"/>
          </ac:spMkLst>
        </pc:spChg>
        <pc:spChg chg="del">
          <ac:chgData name="Pam Lahoud" userId="c994f292-3cc1-4aab-a3ce-64a1485190d9" providerId="ADAL" clId="{5E771F3B-81A3-4283-A9EA-ACD5A3B0472B}" dt="2019-11-05T19:34:37.294" v="4505" actId="478"/>
          <ac:spMkLst>
            <pc:docMk/>
            <pc:sldMk cId="1033846826" sldId="4732"/>
            <ac:spMk id="9" creationId="{8AB824D0-6135-4295-85B5-F601BD8CD430}"/>
          </ac:spMkLst>
        </pc:spChg>
        <pc:spChg chg="del">
          <ac:chgData name="Pam Lahoud" userId="c994f292-3cc1-4aab-a3ce-64a1485190d9" providerId="ADAL" clId="{5E771F3B-81A3-4283-A9EA-ACD5A3B0472B}" dt="2019-11-05T19:34:37.294" v="4505" actId="478"/>
          <ac:spMkLst>
            <pc:docMk/>
            <pc:sldMk cId="1033846826" sldId="4732"/>
            <ac:spMk id="10" creationId="{CB78F916-48A2-40FA-85DA-DEBEB41527E3}"/>
          </ac:spMkLst>
        </pc:spChg>
        <pc:spChg chg="del">
          <ac:chgData name="Pam Lahoud" userId="c994f292-3cc1-4aab-a3ce-64a1485190d9" providerId="ADAL" clId="{5E771F3B-81A3-4283-A9EA-ACD5A3B0472B}" dt="2019-11-05T19:34:37.294" v="4505" actId="478"/>
          <ac:spMkLst>
            <pc:docMk/>
            <pc:sldMk cId="1033846826" sldId="4732"/>
            <ac:spMk id="11" creationId="{A6DC32E9-7789-4059-9045-C51DE10E8AA0}"/>
          </ac:spMkLst>
        </pc:spChg>
        <pc:spChg chg="del">
          <ac:chgData name="Pam Lahoud" userId="c994f292-3cc1-4aab-a3ce-64a1485190d9" providerId="ADAL" clId="{5E771F3B-81A3-4283-A9EA-ACD5A3B0472B}" dt="2019-11-05T19:34:37.294" v="4505" actId="478"/>
          <ac:spMkLst>
            <pc:docMk/>
            <pc:sldMk cId="1033846826" sldId="4732"/>
            <ac:spMk id="12" creationId="{C5EB3863-CB8C-467B-AD15-72EA48C29146}"/>
          </ac:spMkLst>
        </pc:spChg>
        <pc:spChg chg="del">
          <ac:chgData name="Pam Lahoud" userId="c994f292-3cc1-4aab-a3ce-64a1485190d9" providerId="ADAL" clId="{5E771F3B-81A3-4283-A9EA-ACD5A3B0472B}" dt="2019-11-05T19:34:37.294" v="4505" actId="478"/>
          <ac:spMkLst>
            <pc:docMk/>
            <pc:sldMk cId="1033846826" sldId="4732"/>
            <ac:spMk id="13" creationId="{C0029C3A-2448-44AD-A26C-B72F222A5159}"/>
          </ac:spMkLst>
        </pc:spChg>
        <pc:spChg chg="del">
          <ac:chgData name="Pam Lahoud" userId="c994f292-3cc1-4aab-a3ce-64a1485190d9" providerId="ADAL" clId="{5E771F3B-81A3-4283-A9EA-ACD5A3B0472B}" dt="2019-11-05T19:34:37.294" v="4505" actId="478"/>
          <ac:spMkLst>
            <pc:docMk/>
            <pc:sldMk cId="1033846826" sldId="4732"/>
            <ac:spMk id="14" creationId="{EFB1B7DA-D131-495B-A4F9-AC7E71485079}"/>
          </ac:spMkLst>
        </pc:spChg>
        <pc:spChg chg="del">
          <ac:chgData name="Pam Lahoud" userId="c994f292-3cc1-4aab-a3ce-64a1485190d9" providerId="ADAL" clId="{5E771F3B-81A3-4283-A9EA-ACD5A3B0472B}" dt="2019-11-05T19:34:37.294" v="4505" actId="478"/>
          <ac:spMkLst>
            <pc:docMk/>
            <pc:sldMk cId="1033846826" sldId="4732"/>
            <ac:spMk id="15" creationId="{F4AB4F93-D420-4329-81E4-BE26AA11C0DE}"/>
          </ac:spMkLst>
        </pc:spChg>
        <pc:spChg chg="del">
          <ac:chgData name="Pam Lahoud" userId="c994f292-3cc1-4aab-a3ce-64a1485190d9" providerId="ADAL" clId="{5E771F3B-81A3-4283-A9EA-ACD5A3B0472B}" dt="2019-11-05T19:34:37.294" v="4505" actId="478"/>
          <ac:spMkLst>
            <pc:docMk/>
            <pc:sldMk cId="1033846826" sldId="4732"/>
            <ac:spMk id="16" creationId="{F68A81E5-25FD-48C1-98C8-A62811EA3450}"/>
          </ac:spMkLst>
        </pc:spChg>
        <pc:spChg chg="del">
          <ac:chgData name="Pam Lahoud" userId="c994f292-3cc1-4aab-a3ce-64a1485190d9" providerId="ADAL" clId="{5E771F3B-81A3-4283-A9EA-ACD5A3B0472B}" dt="2019-11-05T19:34:37.294" v="4505" actId="478"/>
          <ac:spMkLst>
            <pc:docMk/>
            <pc:sldMk cId="1033846826" sldId="4732"/>
            <ac:spMk id="17" creationId="{18D26990-CF77-42EC-BB19-CB159EFAD576}"/>
          </ac:spMkLst>
        </pc:spChg>
        <pc:spChg chg="mod topLvl">
          <ac:chgData name="Pam Lahoud" userId="c994f292-3cc1-4aab-a3ce-64a1485190d9" providerId="ADAL" clId="{5E771F3B-81A3-4283-A9EA-ACD5A3B0472B}" dt="2019-11-05T19:38:18.522" v="4531" actId="164"/>
          <ac:spMkLst>
            <pc:docMk/>
            <pc:sldMk cId="1033846826" sldId="4732"/>
            <ac:spMk id="20" creationId="{10F39EF2-F4B4-47FA-AAEA-3D7793EDE37B}"/>
          </ac:spMkLst>
        </pc:spChg>
        <pc:spChg chg="mod topLvl">
          <ac:chgData name="Pam Lahoud" userId="c994f292-3cc1-4aab-a3ce-64a1485190d9" providerId="ADAL" clId="{5E771F3B-81A3-4283-A9EA-ACD5A3B0472B}" dt="2019-11-05T19:38:18.522" v="4531" actId="164"/>
          <ac:spMkLst>
            <pc:docMk/>
            <pc:sldMk cId="1033846826" sldId="4732"/>
            <ac:spMk id="21" creationId="{73BAEDCB-AE89-4B54-9C4B-6B15AAE54ADC}"/>
          </ac:spMkLst>
        </pc:spChg>
        <pc:spChg chg="mod topLvl">
          <ac:chgData name="Pam Lahoud" userId="c994f292-3cc1-4aab-a3ce-64a1485190d9" providerId="ADAL" clId="{5E771F3B-81A3-4283-A9EA-ACD5A3B0472B}" dt="2019-11-05T19:37:29.392" v="4530" actId="1076"/>
          <ac:spMkLst>
            <pc:docMk/>
            <pc:sldMk cId="1033846826" sldId="4732"/>
            <ac:spMk id="22" creationId="{A88501FF-5CF4-418A-9D17-80EB532354BB}"/>
          </ac:spMkLst>
        </pc:spChg>
        <pc:spChg chg="mod topLvl">
          <ac:chgData name="Pam Lahoud" userId="c994f292-3cc1-4aab-a3ce-64a1485190d9" providerId="ADAL" clId="{5E771F3B-81A3-4283-A9EA-ACD5A3B0472B}" dt="2019-11-05T19:36:01.325" v="4518" actId="165"/>
          <ac:spMkLst>
            <pc:docMk/>
            <pc:sldMk cId="1033846826" sldId="4732"/>
            <ac:spMk id="29" creationId="{71083F77-C6CF-4EA7-BC33-6EA5970B306C}"/>
          </ac:spMkLst>
        </pc:spChg>
        <pc:grpChg chg="add mod">
          <ac:chgData name="Pam Lahoud" userId="c994f292-3cc1-4aab-a3ce-64a1485190d9" providerId="ADAL" clId="{5E771F3B-81A3-4283-A9EA-ACD5A3B0472B}" dt="2019-11-05T19:36:25.311" v="4519" actId="164"/>
          <ac:grpSpMkLst>
            <pc:docMk/>
            <pc:sldMk cId="1033846826" sldId="4732"/>
            <ac:grpSpMk id="3" creationId="{8BAF0281-F830-4A5D-87D2-965044A6AD26}"/>
          </ac:grpSpMkLst>
        </pc:grpChg>
        <pc:grpChg chg="del mod">
          <ac:chgData name="Pam Lahoud" userId="c994f292-3cc1-4aab-a3ce-64a1485190d9" providerId="ADAL" clId="{5E771F3B-81A3-4283-A9EA-ACD5A3B0472B}" dt="2019-11-05T19:35:51.225" v="4516" actId="165"/>
          <ac:grpSpMkLst>
            <pc:docMk/>
            <pc:sldMk cId="1033846826" sldId="4732"/>
            <ac:grpSpMk id="18" creationId="{02E8AD65-99BB-4D7D-A85E-44D8E9CB00E1}"/>
          </ac:grpSpMkLst>
        </pc:grpChg>
        <pc:grpChg chg="del mod topLvl">
          <ac:chgData name="Pam Lahoud" userId="c994f292-3cc1-4aab-a3ce-64a1485190d9" providerId="ADAL" clId="{5E771F3B-81A3-4283-A9EA-ACD5A3B0472B}" dt="2019-11-05T19:35:56.871" v="4517" actId="165"/>
          <ac:grpSpMkLst>
            <pc:docMk/>
            <pc:sldMk cId="1033846826" sldId="4732"/>
            <ac:grpSpMk id="19" creationId="{0BB69DA8-3DD6-4B23-A8B2-A81D6B0D1F5F}"/>
          </ac:grpSpMkLst>
        </pc:grpChg>
        <pc:grpChg chg="del mod topLvl">
          <ac:chgData name="Pam Lahoud" userId="c994f292-3cc1-4aab-a3ce-64a1485190d9" providerId="ADAL" clId="{5E771F3B-81A3-4283-A9EA-ACD5A3B0472B}" dt="2019-11-05T19:36:01.325" v="4518" actId="165"/>
          <ac:grpSpMkLst>
            <pc:docMk/>
            <pc:sldMk cId="1033846826" sldId="4732"/>
            <ac:grpSpMk id="23" creationId="{A78BFB52-7E6B-449A-8C6A-F614E9894B98}"/>
          </ac:grpSpMkLst>
        </pc:grpChg>
        <pc:grpChg chg="mod topLvl">
          <ac:chgData name="Pam Lahoud" userId="c994f292-3cc1-4aab-a3ce-64a1485190d9" providerId="ADAL" clId="{5E771F3B-81A3-4283-A9EA-ACD5A3B0472B}" dt="2019-11-05T19:36:01.325" v="4518" actId="165"/>
          <ac:grpSpMkLst>
            <pc:docMk/>
            <pc:sldMk cId="1033846826" sldId="4732"/>
            <ac:grpSpMk id="25" creationId="{3FEB1801-E888-4A01-BFD0-EB72C1445C8D}"/>
          </ac:grpSpMkLst>
        </pc:grpChg>
        <pc:grpChg chg="mod topLvl">
          <ac:chgData name="Pam Lahoud" userId="c994f292-3cc1-4aab-a3ce-64a1485190d9" providerId="ADAL" clId="{5E771F3B-81A3-4283-A9EA-ACD5A3B0472B}" dt="2019-11-05T19:36:01.325" v="4518" actId="165"/>
          <ac:grpSpMkLst>
            <pc:docMk/>
            <pc:sldMk cId="1033846826" sldId="4732"/>
            <ac:grpSpMk id="26" creationId="{1102A1D0-D91B-4147-9220-79BE31984A4B}"/>
          </ac:grpSpMkLst>
        </pc:grpChg>
        <pc:grpChg chg="mod topLvl">
          <ac:chgData name="Pam Lahoud" userId="c994f292-3cc1-4aab-a3ce-64a1485190d9" providerId="ADAL" clId="{5E771F3B-81A3-4283-A9EA-ACD5A3B0472B}" dt="2019-11-05T19:36:25.311" v="4519" actId="164"/>
          <ac:grpSpMkLst>
            <pc:docMk/>
            <pc:sldMk cId="1033846826" sldId="4732"/>
            <ac:grpSpMk id="27" creationId="{AC7E597D-3C3A-4543-B73C-539F6C4CBD0C}"/>
          </ac:grpSpMkLst>
        </pc:grpChg>
        <pc:grpChg chg="mod topLvl">
          <ac:chgData name="Pam Lahoud" userId="c994f292-3cc1-4aab-a3ce-64a1485190d9" providerId="ADAL" clId="{5E771F3B-81A3-4283-A9EA-ACD5A3B0472B}" dt="2019-11-05T19:36:01.325" v="4518" actId="165"/>
          <ac:grpSpMkLst>
            <pc:docMk/>
            <pc:sldMk cId="1033846826" sldId="4732"/>
            <ac:grpSpMk id="28" creationId="{71FA28A3-905E-4C54-B636-59255A167AD8}"/>
          </ac:grpSpMkLst>
        </pc:grpChg>
        <pc:grpChg chg="mod topLvl">
          <ac:chgData name="Pam Lahoud" userId="c994f292-3cc1-4aab-a3ce-64a1485190d9" providerId="ADAL" clId="{5E771F3B-81A3-4283-A9EA-ACD5A3B0472B}" dt="2019-11-05T19:36:01.325" v="4518" actId="165"/>
          <ac:grpSpMkLst>
            <pc:docMk/>
            <pc:sldMk cId="1033846826" sldId="4732"/>
            <ac:grpSpMk id="30" creationId="{257E6A03-F81F-4F52-96F2-F3EF6DB41D5C}"/>
          </ac:grpSpMkLst>
        </pc:grpChg>
        <pc:grpChg chg="mod topLvl">
          <ac:chgData name="Pam Lahoud" userId="c994f292-3cc1-4aab-a3ce-64a1485190d9" providerId="ADAL" clId="{5E771F3B-81A3-4283-A9EA-ACD5A3B0472B}" dt="2019-11-05T19:36:01.325" v="4518" actId="165"/>
          <ac:grpSpMkLst>
            <pc:docMk/>
            <pc:sldMk cId="1033846826" sldId="4732"/>
            <ac:grpSpMk id="31" creationId="{16995149-35DE-46FA-AE4A-4DF6625F5A12}"/>
          </ac:grpSpMkLst>
        </pc:grpChg>
        <pc:grpChg chg="mod topLvl">
          <ac:chgData name="Pam Lahoud" userId="c994f292-3cc1-4aab-a3ce-64a1485190d9" providerId="ADAL" clId="{5E771F3B-81A3-4283-A9EA-ACD5A3B0472B}" dt="2019-11-05T19:36:01.325" v="4518" actId="165"/>
          <ac:grpSpMkLst>
            <pc:docMk/>
            <pc:sldMk cId="1033846826" sldId="4732"/>
            <ac:grpSpMk id="32" creationId="{9A65D398-AE60-49A9-BC32-D75C753FD3E1}"/>
          </ac:grpSpMkLst>
        </pc:grpChg>
        <pc:grpChg chg="mod topLvl">
          <ac:chgData name="Pam Lahoud" userId="c994f292-3cc1-4aab-a3ce-64a1485190d9" providerId="ADAL" clId="{5E771F3B-81A3-4283-A9EA-ACD5A3B0472B}" dt="2019-11-05T19:36:01.325" v="4518" actId="165"/>
          <ac:grpSpMkLst>
            <pc:docMk/>
            <pc:sldMk cId="1033846826" sldId="4732"/>
            <ac:grpSpMk id="33" creationId="{A653AA54-A82D-4E6C-A37D-A862E2248FC3}"/>
          </ac:grpSpMkLst>
        </pc:grpChg>
        <pc:grpChg chg="add mod">
          <ac:chgData name="Pam Lahoud" userId="c994f292-3cc1-4aab-a3ce-64a1485190d9" providerId="ADAL" clId="{5E771F3B-81A3-4283-A9EA-ACD5A3B0472B}" dt="2019-11-05T19:38:18.522" v="4531" actId="164"/>
          <ac:grpSpMkLst>
            <pc:docMk/>
            <pc:sldMk cId="1033846826" sldId="4732"/>
            <ac:grpSpMk id="58" creationId="{2DC5B4D2-CA82-4956-BA55-374E5BBBC4B2}"/>
          </ac:grpSpMkLst>
        </pc:grpChg>
        <pc:picChg chg="mod topLvl">
          <ac:chgData name="Pam Lahoud" userId="c994f292-3cc1-4aab-a3ce-64a1485190d9" providerId="ADAL" clId="{5E771F3B-81A3-4283-A9EA-ACD5A3B0472B}" dt="2019-11-05T19:36:25.311" v="4519" actId="164"/>
          <ac:picMkLst>
            <pc:docMk/>
            <pc:sldMk cId="1033846826" sldId="4732"/>
            <ac:picMk id="24" creationId="{79BF090F-B825-40D6-AB02-959C54A997D5}"/>
          </ac:picMkLst>
        </pc:picChg>
        <pc:cxnChg chg="mod topLvl">
          <ac:chgData name="Pam Lahoud" userId="c994f292-3cc1-4aab-a3ce-64a1485190d9" providerId="ADAL" clId="{5E771F3B-81A3-4283-A9EA-ACD5A3B0472B}" dt="2019-11-05T19:36:01.325" v="4518" actId="165"/>
          <ac:cxnSpMkLst>
            <pc:docMk/>
            <pc:sldMk cId="1033846826" sldId="4732"/>
            <ac:cxnSpMk id="34" creationId="{C2A80F20-5C4D-4D1D-AA8F-5E51AD9E0417}"/>
          </ac:cxnSpMkLst>
        </pc:cxnChg>
        <pc:cxnChg chg="mod topLvl">
          <ac:chgData name="Pam Lahoud" userId="c994f292-3cc1-4aab-a3ce-64a1485190d9" providerId="ADAL" clId="{5E771F3B-81A3-4283-A9EA-ACD5A3B0472B}" dt="2019-11-05T19:36:01.325" v="4518" actId="165"/>
          <ac:cxnSpMkLst>
            <pc:docMk/>
            <pc:sldMk cId="1033846826" sldId="4732"/>
            <ac:cxnSpMk id="35" creationId="{4496FD16-442D-4D2A-ADA4-1E7A3A1C93B5}"/>
          </ac:cxnSpMkLst>
        </pc:cxnChg>
        <pc:cxnChg chg="mod topLvl">
          <ac:chgData name="Pam Lahoud" userId="c994f292-3cc1-4aab-a3ce-64a1485190d9" providerId="ADAL" clId="{5E771F3B-81A3-4283-A9EA-ACD5A3B0472B}" dt="2019-11-05T19:36:01.325" v="4518" actId="165"/>
          <ac:cxnSpMkLst>
            <pc:docMk/>
            <pc:sldMk cId="1033846826" sldId="4732"/>
            <ac:cxnSpMk id="36" creationId="{A09AD674-CE08-4564-BDDC-6392FE66EE08}"/>
          </ac:cxnSpMkLst>
        </pc:cxnChg>
      </pc:sldChg>
      <pc:sldChg chg="add">
        <pc:chgData name="Pam Lahoud" userId="c994f292-3cc1-4aab-a3ce-64a1485190d9" providerId="ADAL" clId="{5E771F3B-81A3-4283-A9EA-ACD5A3B0472B}" dt="2019-11-06T00:13:43.880" v="15533"/>
        <pc:sldMkLst>
          <pc:docMk/>
          <pc:sldMk cId="1192915046" sldId="4733"/>
        </pc:sldMkLst>
      </pc:sldChg>
      <pc:sldMasterChg chg="modSldLayout">
        <pc:chgData name="Pam Lahoud" userId="c994f292-3cc1-4aab-a3ce-64a1485190d9" providerId="ADAL" clId="{5E771F3B-81A3-4283-A9EA-ACD5A3B0472B}" dt="2019-11-06T00:14:00.134" v="15535" actId="478"/>
        <pc:sldMasterMkLst>
          <pc:docMk/>
          <pc:sldMasterMk cId="4065379441" sldId="2147483648"/>
        </pc:sldMasterMkLst>
        <pc:sldLayoutChg chg="delSp">
          <pc:chgData name="Pam Lahoud" userId="c994f292-3cc1-4aab-a3ce-64a1485190d9" providerId="ADAL" clId="{5E771F3B-81A3-4283-A9EA-ACD5A3B0472B}" dt="2019-11-06T00:14:00.134" v="15535" actId="478"/>
          <pc:sldLayoutMkLst>
            <pc:docMk/>
            <pc:sldMasterMk cId="4065379441" sldId="2147483648"/>
            <pc:sldLayoutMk cId="2077323447" sldId="2147483722"/>
          </pc:sldLayoutMkLst>
          <pc:picChg chg="del">
            <ac:chgData name="Pam Lahoud" userId="c994f292-3cc1-4aab-a3ce-64a1485190d9" providerId="ADAL" clId="{5E771F3B-81A3-4283-A9EA-ACD5A3B0472B}" dt="2019-11-06T00:14:00.134" v="15535" actId="478"/>
            <ac:picMkLst>
              <pc:docMk/>
              <pc:sldMasterMk cId="4065379441" sldId="2147483648"/>
              <pc:sldLayoutMk cId="2077323447" sldId="2147483722"/>
              <ac:picMk id="9" creationId="{FC89AEEA-C1DC-7347-9875-A61BF916AEBE}"/>
            </ac:picMkLst>
          </pc:picChg>
        </pc:sldLayoutChg>
      </pc:sldMasterChg>
    </pc:docChg>
  </pc:docChgLst>
  <pc:docChgLst>
    <pc:chgData name="Pam Lahoud" userId="c994f292-3cc1-4aab-a3ce-64a1485190d9" providerId="ADAL" clId="{F425F90F-6792-41A6-9ED9-0A155191B141}"/>
    <pc:docChg chg="delSld modSld">
      <pc:chgData name="Pam Lahoud" userId="c994f292-3cc1-4aab-a3ce-64a1485190d9" providerId="ADAL" clId="{F425F90F-6792-41A6-9ED9-0A155191B141}" dt="2019-11-11T22:26:27.919" v="4" actId="20577"/>
      <pc:docMkLst>
        <pc:docMk/>
      </pc:docMkLst>
      <pc:sldChg chg="modNotesTx">
        <pc:chgData name="Pam Lahoud" userId="c994f292-3cc1-4aab-a3ce-64a1485190d9" providerId="ADAL" clId="{F425F90F-6792-41A6-9ED9-0A155191B141}" dt="2019-11-11T22:26:27.919" v="4" actId="20577"/>
        <pc:sldMkLst>
          <pc:docMk/>
          <pc:sldMk cId="3109852189" sldId="4731"/>
        </pc:sldMkLst>
      </pc:sldChg>
      <pc:sldChg chg="del">
        <pc:chgData name="Pam Lahoud" userId="c994f292-3cc1-4aab-a3ce-64a1485190d9" providerId="ADAL" clId="{F425F90F-6792-41A6-9ED9-0A155191B141}" dt="2019-11-11T22:25:59.063" v="2" actId="2696"/>
        <pc:sldMkLst>
          <pc:docMk/>
          <pc:sldMk cId="206435208" sldId="4755"/>
        </pc:sldMkLst>
      </pc:sldChg>
      <pc:sldChg chg="modNotesTx">
        <pc:chgData name="Pam Lahoud" userId="c994f292-3cc1-4aab-a3ce-64a1485190d9" providerId="ADAL" clId="{F425F90F-6792-41A6-9ED9-0A155191B141}" dt="2019-11-11T22:25:35.987" v="1" actId="20577"/>
        <pc:sldMkLst>
          <pc:docMk/>
          <pc:sldMk cId="682703827" sldId="4758"/>
        </pc:sldMkLst>
      </pc:sldChg>
      <pc:sldMasterChg chg="delSldLayout">
        <pc:chgData name="Pam Lahoud" userId="c994f292-3cc1-4aab-a3ce-64a1485190d9" providerId="ADAL" clId="{F425F90F-6792-41A6-9ED9-0A155191B141}" dt="2019-11-11T22:25:59.065" v="3" actId="2696"/>
        <pc:sldMasterMkLst>
          <pc:docMk/>
          <pc:sldMasterMk cId="4065379441" sldId="2147483648"/>
        </pc:sldMasterMkLst>
        <pc:sldLayoutChg chg="del">
          <pc:chgData name="Pam Lahoud" userId="c994f292-3cc1-4aab-a3ce-64a1485190d9" providerId="ADAL" clId="{F425F90F-6792-41A6-9ED9-0A155191B141}" dt="2019-11-11T22:25:59.065" v="3" actId="2696"/>
          <pc:sldLayoutMkLst>
            <pc:docMk/>
            <pc:sldMasterMk cId="4065379441" sldId="2147483648"/>
            <pc:sldLayoutMk cId="3714294547" sldId="2147483773"/>
          </pc:sldLayoutMkLst>
        </pc:sldLayoutChg>
      </pc:sldMasterChg>
    </pc:docChg>
  </pc:docChgLst>
  <pc:docChgLst>
    <pc:chgData name="Brian Carrig" userId="9f92c538-c4ca-4332-98a4-01b27ffdd654" providerId="ADAL" clId="{DA046C7A-5C1E-4156-99E0-BE15AABF915C}"/>
    <pc:docChg chg="undo custSel addSld delSld modSld sldOrd">
      <pc:chgData name="Brian Carrig" userId="9f92c538-c4ca-4332-98a4-01b27ffdd654" providerId="ADAL" clId="{DA046C7A-5C1E-4156-99E0-BE15AABF915C}" dt="2019-11-08T01:25:24.704" v="7567" actId="20577"/>
      <pc:docMkLst>
        <pc:docMk/>
      </pc:docMkLst>
      <pc:sldChg chg="addSp delSp modSp mod modNotesTx">
        <pc:chgData name="Brian Carrig" userId="9f92c538-c4ca-4332-98a4-01b27ffdd654" providerId="ADAL" clId="{DA046C7A-5C1E-4156-99E0-BE15AABF915C}" dt="2019-11-07T17:10:54.507" v="636" actId="20577"/>
        <pc:sldMkLst>
          <pc:docMk/>
          <pc:sldMk cId="3962462589" sldId="358"/>
        </pc:sldMkLst>
        <pc:spChg chg="mod">
          <ac:chgData name="Brian Carrig" userId="9f92c538-c4ca-4332-98a4-01b27ffdd654" providerId="ADAL" clId="{DA046C7A-5C1E-4156-99E0-BE15AABF915C}" dt="2019-11-07T17:10:54.507" v="636" actId="20577"/>
          <ac:spMkLst>
            <pc:docMk/>
            <pc:sldMk cId="3962462589" sldId="358"/>
            <ac:spMk id="2" creationId="{BB94E6E4-5DE8-45C6-BAED-A4644EFE6B83}"/>
          </ac:spMkLst>
        </pc:spChg>
        <pc:spChg chg="add del mod">
          <ac:chgData name="Brian Carrig" userId="9f92c538-c4ca-4332-98a4-01b27ffdd654" providerId="ADAL" clId="{DA046C7A-5C1E-4156-99E0-BE15AABF915C}" dt="2019-11-07T16:22:15.644" v="322" actId="478"/>
          <ac:spMkLst>
            <pc:docMk/>
            <pc:sldMk cId="3962462589" sldId="358"/>
            <ac:spMk id="4" creationId="{F5E07533-80D7-410C-A2DC-9AC4AE19DD78}"/>
          </ac:spMkLst>
        </pc:spChg>
        <pc:spChg chg="add del mod">
          <ac:chgData name="Brian Carrig" userId="9f92c538-c4ca-4332-98a4-01b27ffdd654" providerId="ADAL" clId="{DA046C7A-5C1E-4156-99E0-BE15AABF915C}" dt="2019-11-07T16:22:15.644" v="322" actId="478"/>
          <ac:spMkLst>
            <pc:docMk/>
            <pc:sldMk cId="3962462589" sldId="358"/>
            <ac:spMk id="5" creationId="{CEF618CD-65AE-4984-85E7-0640D5297836}"/>
          </ac:spMkLst>
        </pc:spChg>
        <pc:spChg chg="add del mod">
          <ac:chgData name="Brian Carrig" userId="9f92c538-c4ca-4332-98a4-01b27ffdd654" providerId="ADAL" clId="{DA046C7A-5C1E-4156-99E0-BE15AABF915C}" dt="2019-11-07T16:22:15.644" v="322" actId="478"/>
          <ac:spMkLst>
            <pc:docMk/>
            <pc:sldMk cId="3962462589" sldId="358"/>
            <ac:spMk id="6" creationId="{51009C92-C880-43A7-93EA-F3BE443C2721}"/>
          </ac:spMkLst>
        </pc:spChg>
        <pc:spChg chg="add del mod">
          <ac:chgData name="Brian Carrig" userId="9f92c538-c4ca-4332-98a4-01b27ffdd654" providerId="ADAL" clId="{DA046C7A-5C1E-4156-99E0-BE15AABF915C}" dt="2019-11-07T16:22:15.644" v="322" actId="478"/>
          <ac:spMkLst>
            <pc:docMk/>
            <pc:sldMk cId="3962462589" sldId="358"/>
            <ac:spMk id="7" creationId="{3677B0D6-7B03-411C-9F2C-9A0CF14B898C}"/>
          </ac:spMkLst>
        </pc:spChg>
        <pc:spChg chg="add del mod">
          <ac:chgData name="Brian Carrig" userId="9f92c538-c4ca-4332-98a4-01b27ffdd654" providerId="ADAL" clId="{DA046C7A-5C1E-4156-99E0-BE15AABF915C}" dt="2019-11-07T16:22:15.644" v="322" actId="478"/>
          <ac:spMkLst>
            <pc:docMk/>
            <pc:sldMk cId="3962462589" sldId="358"/>
            <ac:spMk id="8" creationId="{DB29A8E4-A1D3-411B-9C7D-4A56166E552D}"/>
          </ac:spMkLst>
        </pc:spChg>
        <pc:spChg chg="add del mod">
          <ac:chgData name="Brian Carrig" userId="9f92c538-c4ca-4332-98a4-01b27ffdd654" providerId="ADAL" clId="{DA046C7A-5C1E-4156-99E0-BE15AABF915C}" dt="2019-11-07T16:22:15.644" v="322" actId="478"/>
          <ac:spMkLst>
            <pc:docMk/>
            <pc:sldMk cId="3962462589" sldId="358"/>
            <ac:spMk id="9" creationId="{C70A430F-E020-4494-8F2E-F9D418623388}"/>
          </ac:spMkLst>
        </pc:spChg>
        <pc:spChg chg="add del mod">
          <ac:chgData name="Brian Carrig" userId="9f92c538-c4ca-4332-98a4-01b27ffdd654" providerId="ADAL" clId="{DA046C7A-5C1E-4156-99E0-BE15AABF915C}" dt="2019-11-07T16:22:15.644" v="322" actId="478"/>
          <ac:spMkLst>
            <pc:docMk/>
            <pc:sldMk cId="3962462589" sldId="358"/>
            <ac:spMk id="10" creationId="{E3F53059-EA29-4EED-B62F-546AFD879A0D}"/>
          </ac:spMkLst>
        </pc:spChg>
        <pc:spChg chg="add del mod">
          <ac:chgData name="Brian Carrig" userId="9f92c538-c4ca-4332-98a4-01b27ffdd654" providerId="ADAL" clId="{DA046C7A-5C1E-4156-99E0-BE15AABF915C}" dt="2019-11-07T16:22:15.644" v="322" actId="478"/>
          <ac:spMkLst>
            <pc:docMk/>
            <pc:sldMk cId="3962462589" sldId="358"/>
            <ac:spMk id="12" creationId="{FCEAE0CB-2027-480F-B95B-251B3ECAA241}"/>
          </ac:spMkLst>
        </pc:spChg>
        <pc:spChg chg="add del mod">
          <ac:chgData name="Brian Carrig" userId="9f92c538-c4ca-4332-98a4-01b27ffdd654" providerId="ADAL" clId="{DA046C7A-5C1E-4156-99E0-BE15AABF915C}" dt="2019-11-07T16:22:15.644" v="322" actId="478"/>
          <ac:spMkLst>
            <pc:docMk/>
            <pc:sldMk cId="3962462589" sldId="358"/>
            <ac:spMk id="13" creationId="{A5B3A3EB-F6D7-4E58-9FD3-E78B421F7759}"/>
          </ac:spMkLst>
        </pc:spChg>
        <pc:spChg chg="add del mod">
          <ac:chgData name="Brian Carrig" userId="9f92c538-c4ca-4332-98a4-01b27ffdd654" providerId="ADAL" clId="{DA046C7A-5C1E-4156-99E0-BE15AABF915C}" dt="2019-11-07T16:22:15.644" v="322" actId="478"/>
          <ac:spMkLst>
            <pc:docMk/>
            <pc:sldMk cId="3962462589" sldId="358"/>
            <ac:spMk id="14" creationId="{54E8F0C0-14C9-4B40-B235-7CF4A66A91CB}"/>
          </ac:spMkLst>
        </pc:spChg>
        <pc:spChg chg="add del mod">
          <ac:chgData name="Brian Carrig" userId="9f92c538-c4ca-4332-98a4-01b27ffdd654" providerId="ADAL" clId="{DA046C7A-5C1E-4156-99E0-BE15AABF915C}" dt="2019-11-07T16:22:15.644" v="322" actId="478"/>
          <ac:spMkLst>
            <pc:docMk/>
            <pc:sldMk cId="3962462589" sldId="358"/>
            <ac:spMk id="15" creationId="{EAE807AB-9476-40B3-B732-67255B37D5D7}"/>
          </ac:spMkLst>
        </pc:spChg>
        <pc:spChg chg="add del mod">
          <ac:chgData name="Brian Carrig" userId="9f92c538-c4ca-4332-98a4-01b27ffdd654" providerId="ADAL" clId="{DA046C7A-5C1E-4156-99E0-BE15AABF915C}" dt="2019-11-07T16:22:15.644" v="322" actId="478"/>
          <ac:spMkLst>
            <pc:docMk/>
            <pc:sldMk cId="3962462589" sldId="358"/>
            <ac:spMk id="16" creationId="{9262B527-D110-41FC-8A02-7972E2A9F503}"/>
          </ac:spMkLst>
        </pc:spChg>
        <pc:spChg chg="add del mod">
          <ac:chgData name="Brian Carrig" userId="9f92c538-c4ca-4332-98a4-01b27ffdd654" providerId="ADAL" clId="{DA046C7A-5C1E-4156-99E0-BE15AABF915C}" dt="2019-11-07T16:22:15.644" v="322" actId="478"/>
          <ac:spMkLst>
            <pc:docMk/>
            <pc:sldMk cId="3962462589" sldId="358"/>
            <ac:spMk id="17" creationId="{7CADD5E4-B89A-43B7-B9F5-CAF88804BE4E}"/>
          </ac:spMkLst>
        </pc:spChg>
        <pc:spChg chg="add del mod">
          <ac:chgData name="Brian Carrig" userId="9f92c538-c4ca-4332-98a4-01b27ffdd654" providerId="ADAL" clId="{DA046C7A-5C1E-4156-99E0-BE15AABF915C}" dt="2019-11-07T16:22:15.644" v="322" actId="478"/>
          <ac:spMkLst>
            <pc:docMk/>
            <pc:sldMk cId="3962462589" sldId="358"/>
            <ac:spMk id="18" creationId="{6329829A-3D87-4C70-93F0-962F01F7D3F1}"/>
          </ac:spMkLst>
        </pc:spChg>
        <pc:spChg chg="add del mod">
          <ac:chgData name="Brian Carrig" userId="9f92c538-c4ca-4332-98a4-01b27ffdd654" providerId="ADAL" clId="{DA046C7A-5C1E-4156-99E0-BE15AABF915C}" dt="2019-11-07T16:22:15.644" v="322" actId="478"/>
          <ac:spMkLst>
            <pc:docMk/>
            <pc:sldMk cId="3962462589" sldId="358"/>
            <ac:spMk id="19" creationId="{78FEF54A-CD37-4069-BDE1-EF2EB6260108}"/>
          </ac:spMkLst>
        </pc:spChg>
        <pc:spChg chg="add del mod">
          <ac:chgData name="Brian Carrig" userId="9f92c538-c4ca-4332-98a4-01b27ffdd654" providerId="ADAL" clId="{DA046C7A-5C1E-4156-99E0-BE15AABF915C}" dt="2019-11-07T16:22:15.644" v="322" actId="478"/>
          <ac:spMkLst>
            <pc:docMk/>
            <pc:sldMk cId="3962462589" sldId="358"/>
            <ac:spMk id="20" creationId="{9BB17556-0ED4-488D-9F68-7395059056E5}"/>
          </ac:spMkLst>
        </pc:spChg>
        <pc:spChg chg="add del mod">
          <ac:chgData name="Brian Carrig" userId="9f92c538-c4ca-4332-98a4-01b27ffdd654" providerId="ADAL" clId="{DA046C7A-5C1E-4156-99E0-BE15AABF915C}" dt="2019-11-07T16:22:15.644" v="322" actId="478"/>
          <ac:spMkLst>
            <pc:docMk/>
            <pc:sldMk cId="3962462589" sldId="358"/>
            <ac:spMk id="21" creationId="{19BB373C-60BB-49A0-A8D2-8AE9C9FB3445}"/>
          </ac:spMkLst>
        </pc:spChg>
        <pc:spChg chg="add del">
          <ac:chgData name="Brian Carrig" userId="9f92c538-c4ca-4332-98a4-01b27ffdd654" providerId="ADAL" clId="{DA046C7A-5C1E-4156-99E0-BE15AABF915C}" dt="2019-11-07T16:24:31.354" v="324"/>
          <ac:spMkLst>
            <pc:docMk/>
            <pc:sldMk cId="3962462589" sldId="358"/>
            <ac:spMk id="23" creationId="{78554BFC-0B1E-4DA5-878E-88BF5A8F88C1}"/>
          </ac:spMkLst>
        </pc:spChg>
        <pc:spChg chg="add del mod">
          <ac:chgData name="Brian Carrig" userId="9f92c538-c4ca-4332-98a4-01b27ffdd654" providerId="ADAL" clId="{DA046C7A-5C1E-4156-99E0-BE15AABF915C}" dt="2019-11-07T16:48:12.684" v="332" actId="478"/>
          <ac:spMkLst>
            <pc:docMk/>
            <pc:sldMk cId="3962462589" sldId="358"/>
            <ac:spMk id="24" creationId="{1B78718E-49F3-4DC6-889C-598D4C215EBA}"/>
          </ac:spMkLst>
        </pc:spChg>
        <pc:spChg chg="add del mod">
          <ac:chgData name="Brian Carrig" userId="9f92c538-c4ca-4332-98a4-01b27ffdd654" providerId="ADAL" clId="{DA046C7A-5C1E-4156-99E0-BE15AABF915C}" dt="2019-11-07T16:48:12.684" v="332" actId="478"/>
          <ac:spMkLst>
            <pc:docMk/>
            <pc:sldMk cId="3962462589" sldId="358"/>
            <ac:spMk id="25" creationId="{83EC99DA-47DB-4C6B-B41C-3FAF3B4CDAAD}"/>
          </ac:spMkLst>
        </pc:spChg>
        <pc:spChg chg="add del mod">
          <ac:chgData name="Brian Carrig" userId="9f92c538-c4ca-4332-98a4-01b27ffdd654" providerId="ADAL" clId="{DA046C7A-5C1E-4156-99E0-BE15AABF915C}" dt="2019-11-07T16:48:12.684" v="332" actId="478"/>
          <ac:spMkLst>
            <pc:docMk/>
            <pc:sldMk cId="3962462589" sldId="358"/>
            <ac:spMk id="26" creationId="{7EC60158-9A11-4E65-A12F-94D11650C2D6}"/>
          </ac:spMkLst>
        </pc:spChg>
        <pc:spChg chg="add del mod">
          <ac:chgData name="Brian Carrig" userId="9f92c538-c4ca-4332-98a4-01b27ffdd654" providerId="ADAL" clId="{DA046C7A-5C1E-4156-99E0-BE15AABF915C}" dt="2019-11-07T16:48:12.684" v="332" actId="478"/>
          <ac:spMkLst>
            <pc:docMk/>
            <pc:sldMk cId="3962462589" sldId="358"/>
            <ac:spMk id="27" creationId="{35688E28-F179-4B00-9A6C-7A436D8BDF85}"/>
          </ac:spMkLst>
        </pc:spChg>
        <pc:spChg chg="add del mod">
          <ac:chgData name="Brian Carrig" userId="9f92c538-c4ca-4332-98a4-01b27ffdd654" providerId="ADAL" clId="{DA046C7A-5C1E-4156-99E0-BE15AABF915C}" dt="2019-11-07T16:48:12.684" v="332" actId="478"/>
          <ac:spMkLst>
            <pc:docMk/>
            <pc:sldMk cId="3962462589" sldId="358"/>
            <ac:spMk id="28" creationId="{5C4A0867-AA58-48EA-AA93-7CB1DAD1E5DB}"/>
          </ac:spMkLst>
        </pc:spChg>
        <pc:spChg chg="add del mod">
          <ac:chgData name="Brian Carrig" userId="9f92c538-c4ca-4332-98a4-01b27ffdd654" providerId="ADAL" clId="{DA046C7A-5C1E-4156-99E0-BE15AABF915C}" dt="2019-11-07T16:48:12.684" v="332" actId="478"/>
          <ac:spMkLst>
            <pc:docMk/>
            <pc:sldMk cId="3962462589" sldId="358"/>
            <ac:spMk id="29" creationId="{70D895F6-D903-486B-A7B6-931B7C695209}"/>
          </ac:spMkLst>
        </pc:spChg>
        <pc:spChg chg="add del mod">
          <ac:chgData name="Brian Carrig" userId="9f92c538-c4ca-4332-98a4-01b27ffdd654" providerId="ADAL" clId="{DA046C7A-5C1E-4156-99E0-BE15AABF915C}" dt="2019-11-07T16:48:12.684" v="332" actId="478"/>
          <ac:spMkLst>
            <pc:docMk/>
            <pc:sldMk cId="3962462589" sldId="358"/>
            <ac:spMk id="30" creationId="{7BA8D4B3-B377-4996-8195-42B3B71D77D7}"/>
          </ac:spMkLst>
        </pc:spChg>
        <pc:spChg chg="add del mod">
          <ac:chgData name="Brian Carrig" userId="9f92c538-c4ca-4332-98a4-01b27ffdd654" providerId="ADAL" clId="{DA046C7A-5C1E-4156-99E0-BE15AABF915C}" dt="2019-11-07T16:48:12.684" v="332" actId="478"/>
          <ac:spMkLst>
            <pc:docMk/>
            <pc:sldMk cId="3962462589" sldId="358"/>
            <ac:spMk id="31" creationId="{261B4F77-98D8-4473-A6DC-D9BD519BAEC6}"/>
          </ac:spMkLst>
        </pc:spChg>
        <pc:spChg chg="add del mod">
          <ac:chgData name="Brian Carrig" userId="9f92c538-c4ca-4332-98a4-01b27ffdd654" providerId="ADAL" clId="{DA046C7A-5C1E-4156-99E0-BE15AABF915C}" dt="2019-11-07T16:48:12.684" v="332" actId="478"/>
          <ac:spMkLst>
            <pc:docMk/>
            <pc:sldMk cId="3962462589" sldId="358"/>
            <ac:spMk id="33" creationId="{9E831E37-07F5-4A89-9BBA-6DFA26023916}"/>
          </ac:spMkLst>
        </pc:spChg>
        <pc:spChg chg="add del mod">
          <ac:chgData name="Brian Carrig" userId="9f92c538-c4ca-4332-98a4-01b27ffdd654" providerId="ADAL" clId="{DA046C7A-5C1E-4156-99E0-BE15AABF915C}" dt="2019-11-07T16:48:12.684" v="332" actId="478"/>
          <ac:spMkLst>
            <pc:docMk/>
            <pc:sldMk cId="3962462589" sldId="358"/>
            <ac:spMk id="34" creationId="{037EDD30-ECB0-4EC7-A9AC-F97EBF6B6802}"/>
          </ac:spMkLst>
        </pc:spChg>
        <pc:spChg chg="add del mod">
          <ac:chgData name="Brian Carrig" userId="9f92c538-c4ca-4332-98a4-01b27ffdd654" providerId="ADAL" clId="{DA046C7A-5C1E-4156-99E0-BE15AABF915C}" dt="2019-11-07T16:48:12.684" v="332" actId="478"/>
          <ac:spMkLst>
            <pc:docMk/>
            <pc:sldMk cId="3962462589" sldId="358"/>
            <ac:spMk id="35" creationId="{F7FFD5E3-8837-4CEF-AE54-F1776B812095}"/>
          </ac:spMkLst>
        </pc:spChg>
        <pc:spChg chg="add del mod">
          <ac:chgData name="Brian Carrig" userId="9f92c538-c4ca-4332-98a4-01b27ffdd654" providerId="ADAL" clId="{DA046C7A-5C1E-4156-99E0-BE15AABF915C}" dt="2019-11-07T16:48:12.684" v="332" actId="478"/>
          <ac:spMkLst>
            <pc:docMk/>
            <pc:sldMk cId="3962462589" sldId="358"/>
            <ac:spMk id="36" creationId="{A819EBDA-3D4A-4F6B-997B-D1260C502DFC}"/>
          </ac:spMkLst>
        </pc:spChg>
        <pc:spChg chg="add del mod">
          <ac:chgData name="Brian Carrig" userId="9f92c538-c4ca-4332-98a4-01b27ffdd654" providerId="ADAL" clId="{DA046C7A-5C1E-4156-99E0-BE15AABF915C}" dt="2019-11-07T16:48:12.684" v="332" actId="478"/>
          <ac:spMkLst>
            <pc:docMk/>
            <pc:sldMk cId="3962462589" sldId="358"/>
            <ac:spMk id="37" creationId="{663BADAE-E6A6-4164-AD8F-F3E9ABA5E9FE}"/>
          </ac:spMkLst>
        </pc:spChg>
        <pc:spChg chg="add del mod">
          <ac:chgData name="Brian Carrig" userId="9f92c538-c4ca-4332-98a4-01b27ffdd654" providerId="ADAL" clId="{DA046C7A-5C1E-4156-99E0-BE15AABF915C}" dt="2019-11-07T16:48:12.684" v="332" actId="478"/>
          <ac:spMkLst>
            <pc:docMk/>
            <pc:sldMk cId="3962462589" sldId="358"/>
            <ac:spMk id="38" creationId="{1D503F71-6DCB-4E5F-96F0-269A4CA7404B}"/>
          </ac:spMkLst>
        </pc:spChg>
        <pc:spChg chg="add del mod">
          <ac:chgData name="Brian Carrig" userId="9f92c538-c4ca-4332-98a4-01b27ffdd654" providerId="ADAL" clId="{DA046C7A-5C1E-4156-99E0-BE15AABF915C}" dt="2019-11-07T16:48:12.684" v="332" actId="478"/>
          <ac:spMkLst>
            <pc:docMk/>
            <pc:sldMk cId="3962462589" sldId="358"/>
            <ac:spMk id="39" creationId="{31B1DCCE-FED1-4AEB-ACFB-6AEC06CCE56B}"/>
          </ac:spMkLst>
        </pc:spChg>
        <pc:spChg chg="add del mod">
          <ac:chgData name="Brian Carrig" userId="9f92c538-c4ca-4332-98a4-01b27ffdd654" providerId="ADAL" clId="{DA046C7A-5C1E-4156-99E0-BE15AABF915C}" dt="2019-11-07T16:48:12.684" v="332" actId="478"/>
          <ac:spMkLst>
            <pc:docMk/>
            <pc:sldMk cId="3962462589" sldId="358"/>
            <ac:spMk id="40" creationId="{EC9F48E6-95FE-468F-952E-AD07258D8AF3}"/>
          </ac:spMkLst>
        </pc:spChg>
        <pc:spChg chg="add del mod">
          <ac:chgData name="Brian Carrig" userId="9f92c538-c4ca-4332-98a4-01b27ffdd654" providerId="ADAL" clId="{DA046C7A-5C1E-4156-99E0-BE15AABF915C}" dt="2019-11-07T16:48:12.684" v="332" actId="478"/>
          <ac:spMkLst>
            <pc:docMk/>
            <pc:sldMk cId="3962462589" sldId="358"/>
            <ac:spMk id="41" creationId="{29476E4F-36E7-4DD5-83DD-8DA36A16DB39}"/>
          </ac:spMkLst>
        </pc:spChg>
        <pc:spChg chg="add del mod">
          <ac:chgData name="Brian Carrig" userId="9f92c538-c4ca-4332-98a4-01b27ffdd654" providerId="ADAL" clId="{DA046C7A-5C1E-4156-99E0-BE15AABF915C}" dt="2019-11-07T16:48:12.684" v="332" actId="478"/>
          <ac:spMkLst>
            <pc:docMk/>
            <pc:sldMk cId="3962462589" sldId="358"/>
            <ac:spMk id="42" creationId="{96AEB0C6-65FC-4C9F-9726-DE4A45FF4F55}"/>
          </ac:spMkLst>
        </pc:spChg>
        <pc:spChg chg="add del mod">
          <ac:chgData name="Brian Carrig" userId="9f92c538-c4ca-4332-98a4-01b27ffdd654" providerId="ADAL" clId="{DA046C7A-5C1E-4156-99E0-BE15AABF915C}" dt="2019-11-07T16:48:12.684" v="332" actId="478"/>
          <ac:spMkLst>
            <pc:docMk/>
            <pc:sldMk cId="3962462589" sldId="358"/>
            <ac:spMk id="43" creationId="{0816FC70-758C-48E8-81C0-C5FF46818D9F}"/>
          </ac:spMkLst>
        </pc:spChg>
        <pc:spChg chg="add del">
          <ac:chgData name="Brian Carrig" userId="9f92c538-c4ca-4332-98a4-01b27ffdd654" providerId="ADAL" clId="{DA046C7A-5C1E-4156-99E0-BE15AABF915C}" dt="2019-11-07T16:48:25.695" v="334"/>
          <ac:spMkLst>
            <pc:docMk/>
            <pc:sldMk cId="3962462589" sldId="358"/>
            <ac:spMk id="45" creationId="{C13A38D9-AB64-4E9E-BA43-9A21D7B6BBE2}"/>
          </ac:spMkLst>
        </pc:spChg>
        <pc:spChg chg="add del">
          <ac:chgData name="Brian Carrig" userId="9f92c538-c4ca-4332-98a4-01b27ffdd654" providerId="ADAL" clId="{DA046C7A-5C1E-4156-99E0-BE15AABF915C}" dt="2019-11-07T16:48:25.695" v="334"/>
          <ac:spMkLst>
            <pc:docMk/>
            <pc:sldMk cId="3962462589" sldId="358"/>
            <ac:spMk id="46" creationId="{97654E36-2E91-403A-AD94-857A336DEE07}"/>
          </ac:spMkLst>
        </pc:spChg>
        <pc:spChg chg="add del">
          <ac:chgData name="Brian Carrig" userId="9f92c538-c4ca-4332-98a4-01b27ffdd654" providerId="ADAL" clId="{DA046C7A-5C1E-4156-99E0-BE15AABF915C}" dt="2019-11-07T16:48:25.695" v="334"/>
          <ac:spMkLst>
            <pc:docMk/>
            <pc:sldMk cId="3962462589" sldId="358"/>
            <ac:spMk id="47" creationId="{F834D362-0157-4D15-A290-BB0D50C1D1BC}"/>
          </ac:spMkLst>
        </pc:spChg>
        <pc:spChg chg="add del">
          <ac:chgData name="Brian Carrig" userId="9f92c538-c4ca-4332-98a4-01b27ffdd654" providerId="ADAL" clId="{DA046C7A-5C1E-4156-99E0-BE15AABF915C}" dt="2019-11-07T16:48:25.695" v="334"/>
          <ac:spMkLst>
            <pc:docMk/>
            <pc:sldMk cId="3962462589" sldId="358"/>
            <ac:spMk id="48" creationId="{C84EA791-DD35-46A3-A534-ED7D8071EDA6}"/>
          </ac:spMkLst>
        </pc:spChg>
        <pc:spChg chg="add del">
          <ac:chgData name="Brian Carrig" userId="9f92c538-c4ca-4332-98a4-01b27ffdd654" providerId="ADAL" clId="{DA046C7A-5C1E-4156-99E0-BE15AABF915C}" dt="2019-11-07T16:48:25.695" v="334"/>
          <ac:spMkLst>
            <pc:docMk/>
            <pc:sldMk cId="3962462589" sldId="358"/>
            <ac:spMk id="49" creationId="{A4293478-131D-4FF8-8061-F5F4D82FE7C9}"/>
          </ac:spMkLst>
        </pc:spChg>
        <pc:spChg chg="add del">
          <ac:chgData name="Brian Carrig" userId="9f92c538-c4ca-4332-98a4-01b27ffdd654" providerId="ADAL" clId="{DA046C7A-5C1E-4156-99E0-BE15AABF915C}" dt="2019-11-07T16:48:25.695" v="334"/>
          <ac:spMkLst>
            <pc:docMk/>
            <pc:sldMk cId="3962462589" sldId="358"/>
            <ac:spMk id="50" creationId="{12423575-C416-4C01-8316-3F1E09015F25}"/>
          </ac:spMkLst>
        </pc:spChg>
        <pc:spChg chg="add del">
          <ac:chgData name="Brian Carrig" userId="9f92c538-c4ca-4332-98a4-01b27ffdd654" providerId="ADAL" clId="{DA046C7A-5C1E-4156-99E0-BE15AABF915C}" dt="2019-11-07T16:48:25.695" v="334"/>
          <ac:spMkLst>
            <pc:docMk/>
            <pc:sldMk cId="3962462589" sldId="358"/>
            <ac:spMk id="51" creationId="{B0A9E3F6-C7ED-4484-AE76-01739E90A441}"/>
          </ac:spMkLst>
        </pc:spChg>
        <pc:spChg chg="add del">
          <ac:chgData name="Brian Carrig" userId="9f92c538-c4ca-4332-98a4-01b27ffdd654" providerId="ADAL" clId="{DA046C7A-5C1E-4156-99E0-BE15AABF915C}" dt="2019-11-07T16:48:25.695" v="334"/>
          <ac:spMkLst>
            <pc:docMk/>
            <pc:sldMk cId="3962462589" sldId="358"/>
            <ac:spMk id="52" creationId="{C618F23D-EC5E-439D-95BE-5A0E549A19CA}"/>
          </ac:spMkLst>
        </pc:spChg>
        <pc:spChg chg="add del">
          <ac:chgData name="Brian Carrig" userId="9f92c538-c4ca-4332-98a4-01b27ffdd654" providerId="ADAL" clId="{DA046C7A-5C1E-4156-99E0-BE15AABF915C}" dt="2019-11-07T16:48:25.695" v="334"/>
          <ac:spMkLst>
            <pc:docMk/>
            <pc:sldMk cId="3962462589" sldId="358"/>
            <ac:spMk id="53" creationId="{E5164FD4-1AFA-4DE9-8A5F-1DBA643CE4E3}"/>
          </ac:spMkLst>
        </pc:spChg>
        <pc:spChg chg="add del">
          <ac:chgData name="Brian Carrig" userId="9f92c538-c4ca-4332-98a4-01b27ffdd654" providerId="ADAL" clId="{DA046C7A-5C1E-4156-99E0-BE15AABF915C}" dt="2019-11-07T16:48:25.695" v="334"/>
          <ac:spMkLst>
            <pc:docMk/>
            <pc:sldMk cId="3962462589" sldId="358"/>
            <ac:spMk id="54" creationId="{3EEDA3A9-7206-44CD-99D2-D9FEFA67E658}"/>
          </ac:spMkLst>
        </pc:spChg>
        <pc:spChg chg="add del">
          <ac:chgData name="Brian Carrig" userId="9f92c538-c4ca-4332-98a4-01b27ffdd654" providerId="ADAL" clId="{DA046C7A-5C1E-4156-99E0-BE15AABF915C}" dt="2019-11-07T16:48:25.695" v="334"/>
          <ac:spMkLst>
            <pc:docMk/>
            <pc:sldMk cId="3962462589" sldId="358"/>
            <ac:spMk id="55" creationId="{7666807E-AA4C-403C-9796-ED204EF44916}"/>
          </ac:spMkLst>
        </pc:spChg>
        <pc:spChg chg="add del">
          <ac:chgData name="Brian Carrig" userId="9f92c538-c4ca-4332-98a4-01b27ffdd654" providerId="ADAL" clId="{DA046C7A-5C1E-4156-99E0-BE15AABF915C}" dt="2019-11-07T16:48:25.695" v="334"/>
          <ac:spMkLst>
            <pc:docMk/>
            <pc:sldMk cId="3962462589" sldId="358"/>
            <ac:spMk id="56" creationId="{8DA3606B-31E4-4E89-86A6-0DB1DEB8F122}"/>
          </ac:spMkLst>
        </pc:spChg>
        <pc:spChg chg="add del">
          <ac:chgData name="Brian Carrig" userId="9f92c538-c4ca-4332-98a4-01b27ffdd654" providerId="ADAL" clId="{DA046C7A-5C1E-4156-99E0-BE15AABF915C}" dt="2019-11-07T16:48:25.695" v="334"/>
          <ac:spMkLst>
            <pc:docMk/>
            <pc:sldMk cId="3962462589" sldId="358"/>
            <ac:spMk id="57" creationId="{88860EA1-FCB8-469B-84C9-0A0C55161556}"/>
          </ac:spMkLst>
        </pc:spChg>
        <pc:spChg chg="add del">
          <ac:chgData name="Brian Carrig" userId="9f92c538-c4ca-4332-98a4-01b27ffdd654" providerId="ADAL" clId="{DA046C7A-5C1E-4156-99E0-BE15AABF915C}" dt="2019-11-07T16:48:25.695" v="334"/>
          <ac:spMkLst>
            <pc:docMk/>
            <pc:sldMk cId="3962462589" sldId="358"/>
            <ac:spMk id="58" creationId="{7F55487B-E8B9-4D7D-979C-52F47934CF64}"/>
          </ac:spMkLst>
        </pc:spChg>
        <pc:spChg chg="add del">
          <ac:chgData name="Brian Carrig" userId="9f92c538-c4ca-4332-98a4-01b27ffdd654" providerId="ADAL" clId="{DA046C7A-5C1E-4156-99E0-BE15AABF915C}" dt="2019-11-07T16:48:25.695" v="334"/>
          <ac:spMkLst>
            <pc:docMk/>
            <pc:sldMk cId="3962462589" sldId="358"/>
            <ac:spMk id="59" creationId="{D079C90A-ED00-434E-8967-865CD57A3445}"/>
          </ac:spMkLst>
        </pc:spChg>
        <pc:spChg chg="add del">
          <ac:chgData name="Brian Carrig" userId="9f92c538-c4ca-4332-98a4-01b27ffdd654" providerId="ADAL" clId="{DA046C7A-5C1E-4156-99E0-BE15AABF915C}" dt="2019-11-07T16:48:25.695" v="334"/>
          <ac:spMkLst>
            <pc:docMk/>
            <pc:sldMk cId="3962462589" sldId="358"/>
            <ac:spMk id="60" creationId="{0F1B1811-3B90-4D6B-8C65-F1D2BC17A0DD}"/>
          </ac:spMkLst>
        </pc:spChg>
        <pc:spChg chg="add del">
          <ac:chgData name="Brian Carrig" userId="9f92c538-c4ca-4332-98a4-01b27ffdd654" providerId="ADAL" clId="{DA046C7A-5C1E-4156-99E0-BE15AABF915C}" dt="2019-11-07T16:48:25.695" v="334"/>
          <ac:spMkLst>
            <pc:docMk/>
            <pc:sldMk cId="3962462589" sldId="358"/>
            <ac:spMk id="61" creationId="{9F327392-90FC-49E0-90FB-569BDE96D09B}"/>
          </ac:spMkLst>
        </pc:spChg>
        <pc:spChg chg="add del mod">
          <ac:chgData name="Brian Carrig" userId="9f92c538-c4ca-4332-98a4-01b27ffdd654" providerId="ADAL" clId="{DA046C7A-5C1E-4156-99E0-BE15AABF915C}" dt="2019-11-07T16:52:00.075" v="338"/>
          <ac:spMkLst>
            <pc:docMk/>
            <pc:sldMk cId="3962462589" sldId="358"/>
            <ac:spMk id="62" creationId="{FC9F3F25-0435-4841-A365-822ECF720AAE}"/>
          </ac:spMkLst>
        </pc:spChg>
        <pc:spChg chg="add del mod">
          <ac:chgData name="Brian Carrig" userId="9f92c538-c4ca-4332-98a4-01b27ffdd654" providerId="ADAL" clId="{DA046C7A-5C1E-4156-99E0-BE15AABF915C}" dt="2019-11-07T16:52:00.075" v="338"/>
          <ac:spMkLst>
            <pc:docMk/>
            <pc:sldMk cId="3962462589" sldId="358"/>
            <ac:spMk id="63" creationId="{93847683-A357-4BAB-BB1C-A637AF2AE578}"/>
          </ac:spMkLst>
        </pc:spChg>
        <pc:spChg chg="add del mod">
          <ac:chgData name="Brian Carrig" userId="9f92c538-c4ca-4332-98a4-01b27ffdd654" providerId="ADAL" clId="{DA046C7A-5C1E-4156-99E0-BE15AABF915C}" dt="2019-11-07T16:52:00.075" v="338"/>
          <ac:spMkLst>
            <pc:docMk/>
            <pc:sldMk cId="3962462589" sldId="358"/>
            <ac:spMk id="64" creationId="{3EBC8096-AABC-45D4-96F1-E1CFE1190ED9}"/>
          </ac:spMkLst>
        </pc:spChg>
        <pc:spChg chg="add del mod">
          <ac:chgData name="Brian Carrig" userId="9f92c538-c4ca-4332-98a4-01b27ffdd654" providerId="ADAL" clId="{DA046C7A-5C1E-4156-99E0-BE15AABF915C}" dt="2019-11-07T16:52:00.075" v="338"/>
          <ac:spMkLst>
            <pc:docMk/>
            <pc:sldMk cId="3962462589" sldId="358"/>
            <ac:spMk id="65" creationId="{E665B9E7-D5E0-4D9A-9688-73193D188219}"/>
          </ac:spMkLst>
        </pc:spChg>
        <pc:spChg chg="add del mod">
          <ac:chgData name="Brian Carrig" userId="9f92c538-c4ca-4332-98a4-01b27ffdd654" providerId="ADAL" clId="{DA046C7A-5C1E-4156-99E0-BE15AABF915C}" dt="2019-11-07T16:52:00.075" v="338"/>
          <ac:spMkLst>
            <pc:docMk/>
            <pc:sldMk cId="3962462589" sldId="358"/>
            <ac:spMk id="66" creationId="{A04B605D-8FEF-48D2-B45A-A5CE8841E4F1}"/>
          </ac:spMkLst>
        </pc:spChg>
        <pc:spChg chg="add del mod">
          <ac:chgData name="Brian Carrig" userId="9f92c538-c4ca-4332-98a4-01b27ffdd654" providerId="ADAL" clId="{DA046C7A-5C1E-4156-99E0-BE15AABF915C}" dt="2019-11-07T16:52:00.075" v="338"/>
          <ac:spMkLst>
            <pc:docMk/>
            <pc:sldMk cId="3962462589" sldId="358"/>
            <ac:spMk id="67" creationId="{0B9BB2AC-DC2D-45CF-AC3F-3A02E8FEC901}"/>
          </ac:spMkLst>
        </pc:spChg>
        <pc:spChg chg="add del mod">
          <ac:chgData name="Brian Carrig" userId="9f92c538-c4ca-4332-98a4-01b27ffdd654" providerId="ADAL" clId="{DA046C7A-5C1E-4156-99E0-BE15AABF915C}" dt="2019-11-07T16:52:00.075" v="338"/>
          <ac:spMkLst>
            <pc:docMk/>
            <pc:sldMk cId="3962462589" sldId="358"/>
            <ac:spMk id="68" creationId="{F9DFA88B-5806-419C-89B1-A085375D4405}"/>
          </ac:spMkLst>
        </pc:spChg>
        <pc:spChg chg="add del mod">
          <ac:chgData name="Brian Carrig" userId="9f92c538-c4ca-4332-98a4-01b27ffdd654" providerId="ADAL" clId="{DA046C7A-5C1E-4156-99E0-BE15AABF915C}" dt="2019-11-07T16:52:00.075" v="338"/>
          <ac:spMkLst>
            <pc:docMk/>
            <pc:sldMk cId="3962462589" sldId="358"/>
            <ac:spMk id="69" creationId="{6A2093F7-804C-4CF6-9DB0-74AF4A5BB5A1}"/>
          </ac:spMkLst>
        </pc:spChg>
        <pc:spChg chg="add del mod">
          <ac:chgData name="Brian Carrig" userId="9f92c538-c4ca-4332-98a4-01b27ffdd654" providerId="ADAL" clId="{DA046C7A-5C1E-4156-99E0-BE15AABF915C}" dt="2019-11-07T16:52:00.075" v="338"/>
          <ac:spMkLst>
            <pc:docMk/>
            <pc:sldMk cId="3962462589" sldId="358"/>
            <ac:spMk id="70" creationId="{BA71048E-8E39-4DB6-9F13-468D816D9C26}"/>
          </ac:spMkLst>
        </pc:spChg>
        <pc:spChg chg="add del mod">
          <ac:chgData name="Brian Carrig" userId="9f92c538-c4ca-4332-98a4-01b27ffdd654" providerId="ADAL" clId="{DA046C7A-5C1E-4156-99E0-BE15AABF915C}" dt="2019-11-07T16:52:00.075" v="338"/>
          <ac:spMkLst>
            <pc:docMk/>
            <pc:sldMk cId="3962462589" sldId="358"/>
            <ac:spMk id="71" creationId="{7DEB8096-EBA3-4E81-9221-214635679F41}"/>
          </ac:spMkLst>
        </pc:spChg>
        <pc:spChg chg="add del mod">
          <ac:chgData name="Brian Carrig" userId="9f92c538-c4ca-4332-98a4-01b27ffdd654" providerId="ADAL" clId="{DA046C7A-5C1E-4156-99E0-BE15AABF915C}" dt="2019-11-07T16:52:00.075" v="338"/>
          <ac:spMkLst>
            <pc:docMk/>
            <pc:sldMk cId="3962462589" sldId="358"/>
            <ac:spMk id="72" creationId="{9B99EC7C-1726-41E8-A03D-00F43B0EBF6B}"/>
          </ac:spMkLst>
        </pc:spChg>
        <pc:spChg chg="add del mod">
          <ac:chgData name="Brian Carrig" userId="9f92c538-c4ca-4332-98a4-01b27ffdd654" providerId="ADAL" clId="{DA046C7A-5C1E-4156-99E0-BE15AABF915C}" dt="2019-11-07T16:52:00.075" v="338"/>
          <ac:spMkLst>
            <pc:docMk/>
            <pc:sldMk cId="3962462589" sldId="358"/>
            <ac:spMk id="73" creationId="{58894880-0021-430E-B6F6-A64B6E092204}"/>
          </ac:spMkLst>
        </pc:spChg>
        <pc:spChg chg="add del mod">
          <ac:chgData name="Brian Carrig" userId="9f92c538-c4ca-4332-98a4-01b27ffdd654" providerId="ADAL" clId="{DA046C7A-5C1E-4156-99E0-BE15AABF915C}" dt="2019-11-07T16:52:00.075" v="338"/>
          <ac:spMkLst>
            <pc:docMk/>
            <pc:sldMk cId="3962462589" sldId="358"/>
            <ac:spMk id="74" creationId="{5F0E0319-3497-41CD-BFBF-DFC64B921680}"/>
          </ac:spMkLst>
        </pc:spChg>
        <pc:spChg chg="add del mod">
          <ac:chgData name="Brian Carrig" userId="9f92c538-c4ca-4332-98a4-01b27ffdd654" providerId="ADAL" clId="{DA046C7A-5C1E-4156-99E0-BE15AABF915C}" dt="2019-11-07T16:52:00.075" v="338"/>
          <ac:spMkLst>
            <pc:docMk/>
            <pc:sldMk cId="3962462589" sldId="358"/>
            <ac:spMk id="75" creationId="{CEE61F3C-D10E-4856-B512-A12723A133CB}"/>
          </ac:spMkLst>
        </pc:spChg>
        <pc:spChg chg="add del mod">
          <ac:chgData name="Brian Carrig" userId="9f92c538-c4ca-4332-98a4-01b27ffdd654" providerId="ADAL" clId="{DA046C7A-5C1E-4156-99E0-BE15AABF915C}" dt="2019-11-07T16:52:00.075" v="338"/>
          <ac:spMkLst>
            <pc:docMk/>
            <pc:sldMk cId="3962462589" sldId="358"/>
            <ac:spMk id="76" creationId="{830BDF69-4BA0-42EC-93BB-84CDB8AA37B3}"/>
          </ac:spMkLst>
        </pc:spChg>
        <pc:spChg chg="add del mod">
          <ac:chgData name="Brian Carrig" userId="9f92c538-c4ca-4332-98a4-01b27ffdd654" providerId="ADAL" clId="{DA046C7A-5C1E-4156-99E0-BE15AABF915C}" dt="2019-11-07T16:52:00.075" v="338"/>
          <ac:spMkLst>
            <pc:docMk/>
            <pc:sldMk cId="3962462589" sldId="358"/>
            <ac:spMk id="77" creationId="{1786A4A8-9151-43F1-89D6-DF53D7AE79B6}"/>
          </ac:spMkLst>
        </pc:spChg>
        <pc:spChg chg="add del mod">
          <ac:chgData name="Brian Carrig" userId="9f92c538-c4ca-4332-98a4-01b27ffdd654" providerId="ADAL" clId="{DA046C7A-5C1E-4156-99E0-BE15AABF915C}" dt="2019-11-07T16:52:00.075" v="338"/>
          <ac:spMkLst>
            <pc:docMk/>
            <pc:sldMk cId="3962462589" sldId="358"/>
            <ac:spMk id="78" creationId="{9953B1F9-1060-4DB8-B6F0-AED75303D4FB}"/>
          </ac:spMkLst>
        </pc:spChg>
        <pc:spChg chg="add del mod">
          <ac:chgData name="Brian Carrig" userId="9f92c538-c4ca-4332-98a4-01b27ffdd654" providerId="ADAL" clId="{DA046C7A-5C1E-4156-99E0-BE15AABF915C}" dt="2019-11-07T16:52:00.075" v="338"/>
          <ac:spMkLst>
            <pc:docMk/>
            <pc:sldMk cId="3962462589" sldId="358"/>
            <ac:spMk id="79" creationId="{1DDB1CB6-1CE0-4F01-9182-017A3985B29D}"/>
          </ac:spMkLst>
        </pc:spChg>
        <pc:spChg chg="add del mod">
          <ac:chgData name="Brian Carrig" userId="9f92c538-c4ca-4332-98a4-01b27ffdd654" providerId="ADAL" clId="{DA046C7A-5C1E-4156-99E0-BE15AABF915C}" dt="2019-11-07T16:52:00.075" v="338"/>
          <ac:spMkLst>
            <pc:docMk/>
            <pc:sldMk cId="3962462589" sldId="358"/>
            <ac:spMk id="80" creationId="{DB91A449-5D82-4C9B-8059-A79CE72894E9}"/>
          </ac:spMkLst>
        </pc:spChg>
        <pc:spChg chg="add del mod">
          <ac:chgData name="Brian Carrig" userId="9f92c538-c4ca-4332-98a4-01b27ffdd654" providerId="ADAL" clId="{DA046C7A-5C1E-4156-99E0-BE15AABF915C}" dt="2019-11-07T16:52:00.075" v="338"/>
          <ac:spMkLst>
            <pc:docMk/>
            <pc:sldMk cId="3962462589" sldId="358"/>
            <ac:spMk id="81" creationId="{F80DBA46-6BFE-434E-99E7-0AD6A84D3863}"/>
          </ac:spMkLst>
        </pc:spChg>
        <pc:spChg chg="add del">
          <ac:chgData name="Brian Carrig" userId="9f92c538-c4ca-4332-98a4-01b27ffdd654" providerId="ADAL" clId="{DA046C7A-5C1E-4156-99E0-BE15AABF915C}" dt="2019-11-07T16:52:06.379" v="342"/>
          <ac:spMkLst>
            <pc:docMk/>
            <pc:sldMk cId="3962462589" sldId="358"/>
            <ac:spMk id="82" creationId="{BB40C935-1F4B-47CA-8FBB-F9BE4F66CFDB}"/>
          </ac:spMkLst>
        </pc:spChg>
        <pc:spChg chg="add del">
          <ac:chgData name="Brian Carrig" userId="9f92c538-c4ca-4332-98a4-01b27ffdd654" providerId="ADAL" clId="{DA046C7A-5C1E-4156-99E0-BE15AABF915C}" dt="2019-11-07T16:52:06.379" v="342"/>
          <ac:spMkLst>
            <pc:docMk/>
            <pc:sldMk cId="3962462589" sldId="358"/>
            <ac:spMk id="83" creationId="{E69103CA-5340-4768-B9E9-8ADFE936D311}"/>
          </ac:spMkLst>
        </pc:spChg>
        <pc:spChg chg="add del">
          <ac:chgData name="Brian Carrig" userId="9f92c538-c4ca-4332-98a4-01b27ffdd654" providerId="ADAL" clId="{DA046C7A-5C1E-4156-99E0-BE15AABF915C}" dt="2019-11-07T16:52:06.379" v="342"/>
          <ac:spMkLst>
            <pc:docMk/>
            <pc:sldMk cId="3962462589" sldId="358"/>
            <ac:spMk id="84" creationId="{DFF8F759-8E8D-420B-8DA1-ED1E0E38B376}"/>
          </ac:spMkLst>
        </pc:spChg>
        <pc:spChg chg="add del">
          <ac:chgData name="Brian Carrig" userId="9f92c538-c4ca-4332-98a4-01b27ffdd654" providerId="ADAL" clId="{DA046C7A-5C1E-4156-99E0-BE15AABF915C}" dt="2019-11-07T16:52:06.379" v="342"/>
          <ac:spMkLst>
            <pc:docMk/>
            <pc:sldMk cId="3962462589" sldId="358"/>
            <ac:spMk id="85" creationId="{F47ADE4F-DD1A-4850-80F8-B8083BC6667B}"/>
          </ac:spMkLst>
        </pc:spChg>
        <pc:spChg chg="add del">
          <ac:chgData name="Brian Carrig" userId="9f92c538-c4ca-4332-98a4-01b27ffdd654" providerId="ADAL" clId="{DA046C7A-5C1E-4156-99E0-BE15AABF915C}" dt="2019-11-07T16:52:06.379" v="342"/>
          <ac:spMkLst>
            <pc:docMk/>
            <pc:sldMk cId="3962462589" sldId="358"/>
            <ac:spMk id="86" creationId="{3AFB51C8-2BEF-4359-B380-34F212E01734}"/>
          </ac:spMkLst>
        </pc:spChg>
        <pc:spChg chg="add del">
          <ac:chgData name="Brian Carrig" userId="9f92c538-c4ca-4332-98a4-01b27ffdd654" providerId="ADAL" clId="{DA046C7A-5C1E-4156-99E0-BE15AABF915C}" dt="2019-11-07T16:52:06.379" v="342"/>
          <ac:spMkLst>
            <pc:docMk/>
            <pc:sldMk cId="3962462589" sldId="358"/>
            <ac:spMk id="87" creationId="{62F156BD-35F7-4C4F-916E-CFB94A707808}"/>
          </ac:spMkLst>
        </pc:spChg>
        <pc:spChg chg="add del">
          <ac:chgData name="Brian Carrig" userId="9f92c538-c4ca-4332-98a4-01b27ffdd654" providerId="ADAL" clId="{DA046C7A-5C1E-4156-99E0-BE15AABF915C}" dt="2019-11-07T16:52:06.379" v="342"/>
          <ac:spMkLst>
            <pc:docMk/>
            <pc:sldMk cId="3962462589" sldId="358"/>
            <ac:spMk id="88" creationId="{C627FC00-017F-4DB9-9444-6116264CF610}"/>
          </ac:spMkLst>
        </pc:spChg>
        <pc:spChg chg="add del">
          <ac:chgData name="Brian Carrig" userId="9f92c538-c4ca-4332-98a4-01b27ffdd654" providerId="ADAL" clId="{DA046C7A-5C1E-4156-99E0-BE15AABF915C}" dt="2019-11-07T16:52:06.379" v="342"/>
          <ac:spMkLst>
            <pc:docMk/>
            <pc:sldMk cId="3962462589" sldId="358"/>
            <ac:spMk id="89" creationId="{B278A70F-8B32-4D4D-9B59-86C3A723AAF5}"/>
          </ac:spMkLst>
        </pc:spChg>
        <pc:spChg chg="add del">
          <ac:chgData name="Brian Carrig" userId="9f92c538-c4ca-4332-98a4-01b27ffdd654" providerId="ADAL" clId="{DA046C7A-5C1E-4156-99E0-BE15AABF915C}" dt="2019-11-07T16:52:06.379" v="342"/>
          <ac:spMkLst>
            <pc:docMk/>
            <pc:sldMk cId="3962462589" sldId="358"/>
            <ac:spMk id="90" creationId="{BC947300-3491-4540-B11A-51C18D87A95B}"/>
          </ac:spMkLst>
        </pc:spChg>
        <pc:spChg chg="add del">
          <ac:chgData name="Brian Carrig" userId="9f92c538-c4ca-4332-98a4-01b27ffdd654" providerId="ADAL" clId="{DA046C7A-5C1E-4156-99E0-BE15AABF915C}" dt="2019-11-07T16:52:06.379" v="342"/>
          <ac:spMkLst>
            <pc:docMk/>
            <pc:sldMk cId="3962462589" sldId="358"/>
            <ac:spMk id="91" creationId="{4BFF09A0-55D6-4B5C-81D5-6C9D32E60108}"/>
          </ac:spMkLst>
        </pc:spChg>
        <pc:spChg chg="add del">
          <ac:chgData name="Brian Carrig" userId="9f92c538-c4ca-4332-98a4-01b27ffdd654" providerId="ADAL" clId="{DA046C7A-5C1E-4156-99E0-BE15AABF915C}" dt="2019-11-07T16:52:06.379" v="342"/>
          <ac:spMkLst>
            <pc:docMk/>
            <pc:sldMk cId="3962462589" sldId="358"/>
            <ac:spMk id="92" creationId="{A8414192-931A-4401-ADA2-908BF93896A6}"/>
          </ac:spMkLst>
        </pc:spChg>
        <pc:spChg chg="add del">
          <ac:chgData name="Brian Carrig" userId="9f92c538-c4ca-4332-98a4-01b27ffdd654" providerId="ADAL" clId="{DA046C7A-5C1E-4156-99E0-BE15AABF915C}" dt="2019-11-07T16:52:06.379" v="342"/>
          <ac:spMkLst>
            <pc:docMk/>
            <pc:sldMk cId="3962462589" sldId="358"/>
            <ac:spMk id="93" creationId="{7ED69E34-E717-4EB8-A3B1-79C6F60498B9}"/>
          </ac:spMkLst>
        </pc:spChg>
        <pc:spChg chg="add del">
          <ac:chgData name="Brian Carrig" userId="9f92c538-c4ca-4332-98a4-01b27ffdd654" providerId="ADAL" clId="{DA046C7A-5C1E-4156-99E0-BE15AABF915C}" dt="2019-11-07T16:52:06.379" v="342"/>
          <ac:spMkLst>
            <pc:docMk/>
            <pc:sldMk cId="3962462589" sldId="358"/>
            <ac:spMk id="94" creationId="{829D6B26-5478-4303-A9A2-64F26EC33555}"/>
          </ac:spMkLst>
        </pc:spChg>
        <pc:spChg chg="add del">
          <ac:chgData name="Brian Carrig" userId="9f92c538-c4ca-4332-98a4-01b27ffdd654" providerId="ADAL" clId="{DA046C7A-5C1E-4156-99E0-BE15AABF915C}" dt="2019-11-07T16:52:06.379" v="342"/>
          <ac:spMkLst>
            <pc:docMk/>
            <pc:sldMk cId="3962462589" sldId="358"/>
            <ac:spMk id="95" creationId="{98DAE71B-287A-4CAF-9971-765814075476}"/>
          </ac:spMkLst>
        </pc:spChg>
        <pc:spChg chg="add del">
          <ac:chgData name="Brian Carrig" userId="9f92c538-c4ca-4332-98a4-01b27ffdd654" providerId="ADAL" clId="{DA046C7A-5C1E-4156-99E0-BE15AABF915C}" dt="2019-11-07T16:52:06.379" v="342"/>
          <ac:spMkLst>
            <pc:docMk/>
            <pc:sldMk cId="3962462589" sldId="358"/>
            <ac:spMk id="96" creationId="{ED4C70C8-DD77-453B-AA58-85BCEF60F22A}"/>
          </ac:spMkLst>
        </pc:spChg>
        <pc:spChg chg="add del">
          <ac:chgData name="Brian Carrig" userId="9f92c538-c4ca-4332-98a4-01b27ffdd654" providerId="ADAL" clId="{DA046C7A-5C1E-4156-99E0-BE15AABF915C}" dt="2019-11-07T16:52:06.379" v="342"/>
          <ac:spMkLst>
            <pc:docMk/>
            <pc:sldMk cId="3962462589" sldId="358"/>
            <ac:spMk id="97" creationId="{E8D91DEB-56DB-489B-B87C-4998E5C838CA}"/>
          </ac:spMkLst>
        </pc:spChg>
        <pc:spChg chg="add del">
          <ac:chgData name="Brian Carrig" userId="9f92c538-c4ca-4332-98a4-01b27ffdd654" providerId="ADAL" clId="{DA046C7A-5C1E-4156-99E0-BE15AABF915C}" dt="2019-11-07T16:52:06.379" v="342"/>
          <ac:spMkLst>
            <pc:docMk/>
            <pc:sldMk cId="3962462589" sldId="358"/>
            <ac:spMk id="98" creationId="{B598A84F-5470-4834-8141-F65DDA2AA867}"/>
          </ac:spMkLst>
        </pc:spChg>
        <pc:spChg chg="add del">
          <ac:chgData name="Brian Carrig" userId="9f92c538-c4ca-4332-98a4-01b27ffdd654" providerId="ADAL" clId="{DA046C7A-5C1E-4156-99E0-BE15AABF915C}" dt="2019-11-07T16:52:06.379" v="342"/>
          <ac:spMkLst>
            <pc:docMk/>
            <pc:sldMk cId="3962462589" sldId="358"/>
            <ac:spMk id="99" creationId="{9049F974-B695-44D7-B61E-001C8C0A8901}"/>
          </ac:spMkLst>
        </pc:spChg>
        <pc:spChg chg="add del">
          <ac:chgData name="Brian Carrig" userId="9f92c538-c4ca-4332-98a4-01b27ffdd654" providerId="ADAL" clId="{DA046C7A-5C1E-4156-99E0-BE15AABF915C}" dt="2019-11-07T16:52:06.379" v="342"/>
          <ac:spMkLst>
            <pc:docMk/>
            <pc:sldMk cId="3962462589" sldId="358"/>
            <ac:spMk id="100" creationId="{842A2E55-0EBE-4EA1-A5AD-03F2D4BC2ADA}"/>
          </ac:spMkLst>
        </pc:spChg>
        <pc:spChg chg="add del">
          <ac:chgData name="Brian Carrig" userId="9f92c538-c4ca-4332-98a4-01b27ffdd654" providerId="ADAL" clId="{DA046C7A-5C1E-4156-99E0-BE15AABF915C}" dt="2019-11-07T16:52:06.379" v="342"/>
          <ac:spMkLst>
            <pc:docMk/>
            <pc:sldMk cId="3962462589" sldId="358"/>
            <ac:spMk id="101" creationId="{45A57853-BB2F-40E3-8E31-45DE86ADECF4}"/>
          </ac:spMkLst>
        </pc:spChg>
        <pc:spChg chg="add del">
          <ac:chgData name="Brian Carrig" userId="9f92c538-c4ca-4332-98a4-01b27ffdd654" providerId="ADAL" clId="{DA046C7A-5C1E-4156-99E0-BE15AABF915C}" dt="2019-11-07T16:59:45.833" v="350"/>
          <ac:spMkLst>
            <pc:docMk/>
            <pc:sldMk cId="3962462589" sldId="358"/>
            <ac:spMk id="103" creationId="{4F66AC6B-85A4-416E-98E1-451A8C747EAE}"/>
          </ac:spMkLst>
        </pc:spChg>
        <pc:spChg chg="add del">
          <ac:chgData name="Brian Carrig" userId="9f92c538-c4ca-4332-98a4-01b27ffdd654" providerId="ADAL" clId="{DA046C7A-5C1E-4156-99E0-BE15AABF915C}" dt="2019-11-07T16:59:45.833" v="350"/>
          <ac:spMkLst>
            <pc:docMk/>
            <pc:sldMk cId="3962462589" sldId="358"/>
            <ac:spMk id="104" creationId="{6AA9E656-2734-4C80-A651-9307FF4B7B3E}"/>
          </ac:spMkLst>
        </pc:spChg>
        <pc:spChg chg="add del">
          <ac:chgData name="Brian Carrig" userId="9f92c538-c4ca-4332-98a4-01b27ffdd654" providerId="ADAL" clId="{DA046C7A-5C1E-4156-99E0-BE15AABF915C}" dt="2019-11-07T16:59:45.833" v="350"/>
          <ac:spMkLst>
            <pc:docMk/>
            <pc:sldMk cId="3962462589" sldId="358"/>
            <ac:spMk id="105" creationId="{3BFA6DA9-3DDE-4DBB-BE35-F7A44BE6DB83}"/>
          </ac:spMkLst>
        </pc:spChg>
        <pc:spChg chg="add del">
          <ac:chgData name="Brian Carrig" userId="9f92c538-c4ca-4332-98a4-01b27ffdd654" providerId="ADAL" clId="{DA046C7A-5C1E-4156-99E0-BE15AABF915C}" dt="2019-11-07T16:59:45.833" v="350"/>
          <ac:spMkLst>
            <pc:docMk/>
            <pc:sldMk cId="3962462589" sldId="358"/>
            <ac:spMk id="106" creationId="{6C723504-1192-41F0-B563-401E810A1D21}"/>
          </ac:spMkLst>
        </pc:spChg>
        <pc:spChg chg="add del">
          <ac:chgData name="Brian Carrig" userId="9f92c538-c4ca-4332-98a4-01b27ffdd654" providerId="ADAL" clId="{DA046C7A-5C1E-4156-99E0-BE15AABF915C}" dt="2019-11-07T16:59:45.833" v="350"/>
          <ac:spMkLst>
            <pc:docMk/>
            <pc:sldMk cId="3962462589" sldId="358"/>
            <ac:spMk id="107" creationId="{8381C883-BD3F-4BA9-A761-AD6BAF715DE7}"/>
          </ac:spMkLst>
        </pc:spChg>
        <pc:spChg chg="add del">
          <ac:chgData name="Brian Carrig" userId="9f92c538-c4ca-4332-98a4-01b27ffdd654" providerId="ADAL" clId="{DA046C7A-5C1E-4156-99E0-BE15AABF915C}" dt="2019-11-07T16:59:45.833" v="350"/>
          <ac:spMkLst>
            <pc:docMk/>
            <pc:sldMk cId="3962462589" sldId="358"/>
            <ac:spMk id="108" creationId="{96109767-599A-4370-A510-85501CE08CB9}"/>
          </ac:spMkLst>
        </pc:spChg>
        <pc:spChg chg="add del">
          <ac:chgData name="Brian Carrig" userId="9f92c538-c4ca-4332-98a4-01b27ffdd654" providerId="ADAL" clId="{DA046C7A-5C1E-4156-99E0-BE15AABF915C}" dt="2019-11-07T16:59:45.833" v="350"/>
          <ac:spMkLst>
            <pc:docMk/>
            <pc:sldMk cId="3962462589" sldId="358"/>
            <ac:spMk id="109" creationId="{CA439B8C-87C0-4A30-B3A0-E3C91EC4189F}"/>
          </ac:spMkLst>
        </pc:spChg>
        <pc:spChg chg="add del">
          <ac:chgData name="Brian Carrig" userId="9f92c538-c4ca-4332-98a4-01b27ffdd654" providerId="ADAL" clId="{DA046C7A-5C1E-4156-99E0-BE15AABF915C}" dt="2019-11-07T16:59:45.833" v="350"/>
          <ac:spMkLst>
            <pc:docMk/>
            <pc:sldMk cId="3962462589" sldId="358"/>
            <ac:spMk id="110" creationId="{E644CD29-ED1E-41FA-8612-2E4B8698415C}"/>
          </ac:spMkLst>
        </pc:spChg>
        <pc:spChg chg="add del">
          <ac:chgData name="Brian Carrig" userId="9f92c538-c4ca-4332-98a4-01b27ffdd654" providerId="ADAL" clId="{DA046C7A-5C1E-4156-99E0-BE15AABF915C}" dt="2019-11-07T16:59:45.833" v="350"/>
          <ac:spMkLst>
            <pc:docMk/>
            <pc:sldMk cId="3962462589" sldId="358"/>
            <ac:spMk id="111" creationId="{2A936BCF-E63C-4636-9A30-9B9186E0090C}"/>
          </ac:spMkLst>
        </pc:spChg>
        <pc:spChg chg="add del">
          <ac:chgData name="Brian Carrig" userId="9f92c538-c4ca-4332-98a4-01b27ffdd654" providerId="ADAL" clId="{DA046C7A-5C1E-4156-99E0-BE15AABF915C}" dt="2019-11-07T16:59:45.833" v="350"/>
          <ac:spMkLst>
            <pc:docMk/>
            <pc:sldMk cId="3962462589" sldId="358"/>
            <ac:spMk id="112" creationId="{DF0269A8-8D1C-46BC-9966-A167E02BDEA2}"/>
          </ac:spMkLst>
        </pc:spChg>
        <pc:spChg chg="add del">
          <ac:chgData name="Brian Carrig" userId="9f92c538-c4ca-4332-98a4-01b27ffdd654" providerId="ADAL" clId="{DA046C7A-5C1E-4156-99E0-BE15AABF915C}" dt="2019-11-07T16:59:45.833" v="350"/>
          <ac:spMkLst>
            <pc:docMk/>
            <pc:sldMk cId="3962462589" sldId="358"/>
            <ac:spMk id="113" creationId="{BAA1CD72-8C92-45FE-A5C0-5C6E2DBB9A20}"/>
          </ac:spMkLst>
        </pc:spChg>
        <pc:spChg chg="add del">
          <ac:chgData name="Brian Carrig" userId="9f92c538-c4ca-4332-98a4-01b27ffdd654" providerId="ADAL" clId="{DA046C7A-5C1E-4156-99E0-BE15AABF915C}" dt="2019-11-07T16:59:45.833" v="350"/>
          <ac:spMkLst>
            <pc:docMk/>
            <pc:sldMk cId="3962462589" sldId="358"/>
            <ac:spMk id="114" creationId="{39BE3B8E-FF0A-4CA7-8474-C460D88B446C}"/>
          </ac:spMkLst>
        </pc:spChg>
        <pc:spChg chg="add del">
          <ac:chgData name="Brian Carrig" userId="9f92c538-c4ca-4332-98a4-01b27ffdd654" providerId="ADAL" clId="{DA046C7A-5C1E-4156-99E0-BE15AABF915C}" dt="2019-11-07T16:59:45.833" v="350"/>
          <ac:spMkLst>
            <pc:docMk/>
            <pc:sldMk cId="3962462589" sldId="358"/>
            <ac:spMk id="115" creationId="{F9696A89-847C-48F7-A7A2-8060987B8B62}"/>
          </ac:spMkLst>
        </pc:spChg>
        <pc:spChg chg="add del">
          <ac:chgData name="Brian Carrig" userId="9f92c538-c4ca-4332-98a4-01b27ffdd654" providerId="ADAL" clId="{DA046C7A-5C1E-4156-99E0-BE15AABF915C}" dt="2019-11-07T16:59:45.833" v="350"/>
          <ac:spMkLst>
            <pc:docMk/>
            <pc:sldMk cId="3962462589" sldId="358"/>
            <ac:spMk id="116" creationId="{2B3836A5-B6B3-42FD-8E32-202AACD16181}"/>
          </ac:spMkLst>
        </pc:spChg>
        <pc:spChg chg="add del">
          <ac:chgData name="Brian Carrig" userId="9f92c538-c4ca-4332-98a4-01b27ffdd654" providerId="ADAL" clId="{DA046C7A-5C1E-4156-99E0-BE15AABF915C}" dt="2019-11-07T16:59:45.833" v="350"/>
          <ac:spMkLst>
            <pc:docMk/>
            <pc:sldMk cId="3962462589" sldId="358"/>
            <ac:spMk id="117" creationId="{2EF5134C-3240-439D-9A53-066CBCC25C92}"/>
          </ac:spMkLst>
        </pc:spChg>
        <pc:spChg chg="add del">
          <ac:chgData name="Brian Carrig" userId="9f92c538-c4ca-4332-98a4-01b27ffdd654" providerId="ADAL" clId="{DA046C7A-5C1E-4156-99E0-BE15AABF915C}" dt="2019-11-07T16:59:45.833" v="350"/>
          <ac:spMkLst>
            <pc:docMk/>
            <pc:sldMk cId="3962462589" sldId="358"/>
            <ac:spMk id="118" creationId="{B0308297-7C2C-4A4C-975A-C103E9E4C258}"/>
          </ac:spMkLst>
        </pc:spChg>
        <pc:spChg chg="add del">
          <ac:chgData name="Brian Carrig" userId="9f92c538-c4ca-4332-98a4-01b27ffdd654" providerId="ADAL" clId="{DA046C7A-5C1E-4156-99E0-BE15AABF915C}" dt="2019-11-07T16:59:45.833" v="350"/>
          <ac:spMkLst>
            <pc:docMk/>
            <pc:sldMk cId="3962462589" sldId="358"/>
            <ac:spMk id="119" creationId="{91D6A469-173C-4FB1-AC8A-ACB9EADC91C8}"/>
          </ac:spMkLst>
        </pc:spChg>
        <pc:spChg chg="add del">
          <ac:chgData name="Brian Carrig" userId="9f92c538-c4ca-4332-98a4-01b27ffdd654" providerId="ADAL" clId="{DA046C7A-5C1E-4156-99E0-BE15AABF915C}" dt="2019-11-07T16:59:45.833" v="350"/>
          <ac:spMkLst>
            <pc:docMk/>
            <pc:sldMk cId="3962462589" sldId="358"/>
            <ac:spMk id="120" creationId="{779BD3DD-B0C2-4B28-828E-CF0DC8D97B2B}"/>
          </ac:spMkLst>
        </pc:spChg>
        <pc:spChg chg="add del">
          <ac:chgData name="Brian Carrig" userId="9f92c538-c4ca-4332-98a4-01b27ffdd654" providerId="ADAL" clId="{DA046C7A-5C1E-4156-99E0-BE15AABF915C}" dt="2019-11-07T16:59:45.833" v="350"/>
          <ac:spMkLst>
            <pc:docMk/>
            <pc:sldMk cId="3962462589" sldId="358"/>
            <ac:spMk id="121" creationId="{79936AEF-F7E0-4589-AF3B-9BA85112DD89}"/>
          </ac:spMkLst>
        </pc:spChg>
        <pc:spChg chg="add del">
          <ac:chgData name="Brian Carrig" userId="9f92c538-c4ca-4332-98a4-01b27ffdd654" providerId="ADAL" clId="{DA046C7A-5C1E-4156-99E0-BE15AABF915C}" dt="2019-11-07T16:59:45.833" v="350"/>
          <ac:spMkLst>
            <pc:docMk/>
            <pc:sldMk cId="3962462589" sldId="358"/>
            <ac:spMk id="122" creationId="{5A7FEDA4-E217-4EE1-A728-84B5D5C9B6BC}"/>
          </ac:spMkLst>
        </pc:spChg>
        <pc:picChg chg="add del mod">
          <ac:chgData name="Brian Carrig" userId="9f92c538-c4ca-4332-98a4-01b27ffdd654" providerId="ADAL" clId="{DA046C7A-5C1E-4156-99E0-BE15AABF915C}" dt="2019-11-07T16:22:15.644" v="322" actId="478"/>
          <ac:picMkLst>
            <pc:docMk/>
            <pc:sldMk cId="3962462589" sldId="358"/>
            <ac:picMk id="11" creationId="{879FBD92-4A23-4ACB-B7A7-F682649184C9}"/>
          </ac:picMkLst>
        </pc:picChg>
        <pc:picChg chg="add del mod">
          <ac:chgData name="Brian Carrig" userId="9f92c538-c4ca-4332-98a4-01b27ffdd654" providerId="ADAL" clId="{DA046C7A-5C1E-4156-99E0-BE15AABF915C}" dt="2019-11-07T16:22:15.644" v="322" actId="478"/>
          <ac:picMkLst>
            <pc:docMk/>
            <pc:sldMk cId="3962462589" sldId="358"/>
            <ac:picMk id="22" creationId="{8F4B3707-2995-419D-A8F3-16F5E51CD940}"/>
          </ac:picMkLst>
        </pc:picChg>
        <pc:picChg chg="add del mod">
          <ac:chgData name="Brian Carrig" userId="9f92c538-c4ca-4332-98a4-01b27ffdd654" providerId="ADAL" clId="{DA046C7A-5C1E-4156-99E0-BE15AABF915C}" dt="2019-11-07T16:48:12.684" v="332" actId="478"/>
          <ac:picMkLst>
            <pc:docMk/>
            <pc:sldMk cId="3962462589" sldId="358"/>
            <ac:picMk id="32" creationId="{AE148D0F-DD16-4F54-9EF1-949E83FD59B6}"/>
          </ac:picMkLst>
        </pc:picChg>
        <pc:picChg chg="add del mod">
          <ac:chgData name="Brian Carrig" userId="9f92c538-c4ca-4332-98a4-01b27ffdd654" providerId="ADAL" clId="{DA046C7A-5C1E-4156-99E0-BE15AABF915C}" dt="2019-11-07T16:48:12.684" v="332" actId="478"/>
          <ac:picMkLst>
            <pc:docMk/>
            <pc:sldMk cId="3962462589" sldId="358"/>
            <ac:picMk id="44" creationId="{45CEC820-F18E-476A-A114-90C2422AAC2C}"/>
          </ac:picMkLst>
        </pc:picChg>
        <pc:picChg chg="add del mod">
          <ac:chgData name="Brian Carrig" userId="9f92c538-c4ca-4332-98a4-01b27ffdd654" providerId="ADAL" clId="{DA046C7A-5C1E-4156-99E0-BE15AABF915C}" dt="2019-11-07T16:59:38.822" v="346" actId="478"/>
          <ac:picMkLst>
            <pc:docMk/>
            <pc:sldMk cId="3962462589" sldId="358"/>
            <ac:picMk id="102" creationId="{55E67825-A111-4D6B-8AAC-A9720CA4BF58}"/>
          </ac:picMkLst>
        </pc:picChg>
        <pc:picChg chg="add mod">
          <ac:chgData name="Brian Carrig" userId="9f92c538-c4ca-4332-98a4-01b27ffdd654" providerId="ADAL" clId="{DA046C7A-5C1E-4156-99E0-BE15AABF915C}" dt="2019-11-07T17:00:00.741" v="353" actId="1076"/>
          <ac:picMkLst>
            <pc:docMk/>
            <pc:sldMk cId="3962462589" sldId="358"/>
            <ac:picMk id="123" creationId="{E2086EC9-2CD7-40AC-81F4-282AEBC39BC1}"/>
          </ac:picMkLst>
        </pc:picChg>
      </pc:sldChg>
      <pc:sldChg chg="del">
        <pc:chgData name="Brian Carrig" userId="9f92c538-c4ca-4332-98a4-01b27ffdd654" providerId="ADAL" clId="{DA046C7A-5C1E-4156-99E0-BE15AABF915C}" dt="2019-11-07T17:03:33.302" v="365" actId="47"/>
        <pc:sldMkLst>
          <pc:docMk/>
          <pc:sldMk cId="4046641179" sldId="360"/>
        </pc:sldMkLst>
      </pc:sldChg>
      <pc:sldChg chg="del modNotesTx">
        <pc:chgData name="Brian Carrig" userId="9f92c538-c4ca-4332-98a4-01b27ffdd654" providerId="ADAL" clId="{DA046C7A-5C1E-4156-99E0-BE15AABF915C}" dt="2019-11-07T20:10:36.727" v="1479" actId="47"/>
        <pc:sldMkLst>
          <pc:docMk/>
          <pc:sldMk cId="662671932" sldId="363"/>
        </pc:sldMkLst>
      </pc:sldChg>
      <pc:sldChg chg="delCm">
        <pc:chgData name="Brian Carrig" userId="9f92c538-c4ca-4332-98a4-01b27ffdd654" providerId="ADAL" clId="{DA046C7A-5C1E-4156-99E0-BE15AABF915C}" dt="2019-11-07T17:01:14.030" v="355"/>
        <pc:sldMkLst>
          <pc:docMk/>
          <pc:sldMk cId="43331595" sldId="4687"/>
        </pc:sldMkLst>
      </pc:sldChg>
      <pc:sldChg chg="add mod modShow">
        <pc:chgData name="Brian Carrig" userId="9f92c538-c4ca-4332-98a4-01b27ffdd654" providerId="ADAL" clId="{DA046C7A-5C1E-4156-99E0-BE15AABF915C}" dt="2019-11-07T17:00:54.690" v="354" actId="729"/>
        <pc:sldMkLst>
          <pc:docMk/>
          <pc:sldMk cId="3173119805" sldId="4734"/>
        </pc:sldMkLst>
      </pc:sldChg>
      <pc:sldChg chg="modSp add del modTransition">
        <pc:chgData name="Brian Carrig" userId="9f92c538-c4ca-4332-98a4-01b27ffdd654" providerId="ADAL" clId="{DA046C7A-5C1E-4156-99E0-BE15AABF915C}" dt="2019-11-07T17:03:23.194" v="364"/>
        <pc:sldMkLst>
          <pc:docMk/>
          <pc:sldMk cId="196083815" sldId="4749"/>
        </pc:sldMkLst>
        <pc:spChg chg="mod">
          <ac:chgData name="Brian Carrig" userId="9f92c538-c4ca-4332-98a4-01b27ffdd654" providerId="ADAL" clId="{DA046C7A-5C1E-4156-99E0-BE15AABF915C}" dt="2019-11-07T17:03:16.893" v="362"/>
          <ac:spMkLst>
            <pc:docMk/>
            <pc:sldMk cId="196083815" sldId="4749"/>
            <ac:spMk id="3" creationId="{9C3F5068-8A77-4A98-AAD7-AC67FD1EE839}"/>
          </ac:spMkLst>
        </pc:spChg>
        <pc:spChg chg="mod">
          <ac:chgData name="Brian Carrig" userId="9f92c538-c4ca-4332-98a4-01b27ffdd654" providerId="ADAL" clId="{DA046C7A-5C1E-4156-99E0-BE15AABF915C}" dt="2019-11-07T17:03:16.893" v="362"/>
          <ac:spMkLst>
            <pc:docMk/>
            <pc:sldMk cId="196083815" sldId="4749"/>
            <ac:spMk id="4" creationId="{DC73089C-5343-4374-A2BE-76A8F0F2A406}"/>
          </ac:spMkLst>
        </pc:spChg>
      </pc:sldChg>
      <pc:sldChg chg="modSp add del mod ord modTransition modShow modNotesTx">
        <pc:chgData name="Brian Carrig" userId="9f92c538-c4ca-4332-98a4-01b27ffdd654" providerId="ADAL" clId="{DA046C7A-5C1E-4156-99E0-BE15AABF915C}" dt="2019-11-07T17:16:15.400" v="828" actId="729"/>
        <pc:sldMkLst>
          <pc:docMk/>
          <pc:sldMk cId="1396052821" sldId="4754"/>
        </pc:sldMkLst>
        <pc:spChg chg="mod">
          <ac:chgData name="Brian Carrig" userId="9f92c538-c4ca-4332-98a4-01b27ffdd654" providerId="ADAL" clId="{DA046C7A-5C1E-4156-99E0-BE15AABF915C}" dt="2019-11-07T17:03:16.893" v="362"/>
          <ac:spMkLst>
            <pc:docMk/>
            <pc:sldMk cId="1396052821" sldId="4754"/>
            <ac:spMk id="70" creationId="{703797F7-9C0C-4183-99A9-237CA698E5C7}"/>
          </ac:spMkLst>
        </pc:spChg>
      </pc:sldChg>
      <pc:sldChg chg="add ord modNotesTx">
        <pc:chgData name="Brian Carrig" userId="9f92c538-c4ca-4332-98a4-01b27ffdd654" providerId="ADAL" clId="{DA046C7A-5C1E-4156-99E0-BE15AABF915C}" dt="2019-11-07T17:29:29.374" v="1477" actId="20577"/>
        <pc:sldMkLst>
          <pc:docMk/>
          <pc:sldMk cId="206435208" sldId="4755"/>
        </pc:sldMkLst>
      </pc:sldChg>
      <pc:sldChg chg="modSp add mod">
        <pc:chgData name="Brian Carrig" userId="9f92c538-c4ca-4332-98a4-01b27ffdd654" providerId="ADAL" clId="{DA046C7A-5C1E-4156-99E0-BE15AABF915C}" dt="2019-11-08T01:25:24.704" v="7567" actId="20577"/>
        <pc:sldMkLst>
          <pc:docMk/>
          <pc:sldMk cId="1868528735" sldId="4756"/>
        </pc:sldMkLst>
        <pc:spChg chg="mod">
          <ac:chgData name="Brian Carrig" userId="9f92c538-c4ca-4332-98a4-01b27ffdd654" providerId="ADAL" clId="{DA046C7A-5C1E-4156-99E0-BE15AABF915C}" dt="2019-11-07T23:58:41.699" v="6637" actId="20577"/>
          <ac:spMkLst>
            <pc:docMk/>
            <pc:sldMk cId="1868528735" sldId="4756"/>
            <ac:spMk id="2" creationId="{A0D0F0A0-2425-4E37-B4DD-7B6798F6E7EA}"/>
          </ac:spMkLst>
        </pc:spChg>
        <pc:spChg chg="mod">
          <ac:chgData name="Brian Carrig" userId="9f92c538-c4ca-4332-98a4-01b27ffdd654" providerId="ADAL" clId="{DA046C7A-5C1E-4156-99E0-BE15AABF915C}" dt="2019-11-07T23:58:56.881" v="6679" actId="20577"/>
          <ac:spMkLst>
            <pc:docMk/>
            <pc:sldMk cId="1868528735" sldId="4756"/>
            <ac:spMk id="3" creationId="{9E22678A-7914-492F-9784-357E67EE0F98}"/>
          </ac:spMkLst>
        </pc:spChg>
        <pc:spChg chg="mod">
          <ac:chgData name="Brian Carrig" userId="9f92c538-c4ca-4332-98a4-01b27ffdd654" providerId="ADAL" clId="{DA046C7A-5C1E-4156-99E0-BE15AABF915C}" dt="2019-11-07T21:08:15.944" v="1735" actId="20577"/>
          <ac:spMkLst>
            <pc:docMk/>
            <pc:sldMk cId="1868528735" sldId="4756"/>
            <ac:spMk id="4" creationId="{715DE192-FF29-46B8-8861-4E90132B1494}"/>
          </ac:spMkLst>
        </pc:spChg>
        <pc:spChg chg="mod">
          <ac:chgData name="Brian Carrig" userId="9f92c538-c4ca-4332-98a4-01b27ffdd654" providerId="ADAL" clId="{DA046C7A-5C1E-4156-99E0-BE15AABF915C}" dt="2019-11-08T01:25:24.704" v="7567" actId="20577"/>
          <ac:spMkLst>
            <pc:docMk/>
            <pc:sldMk cId="1868528735" sldId="4756"/>
            <ac:spMk id="5" creationId="{B9F8CCF9-9A71-4E30-89FD-0C93F29FD821}"/>
          </ac:spMkLst>
        </pc:spChg>
        <pc:spChg chg="mod">
          <ac:chgData name="Brian Carrig" userId="9f92c538-c4ca-4332-98a4-01b27ffdd654" providerId="ADAL" clId="{DA046C7A-5C1E-4156-99E0-BE15AABF915C}" dt="2019-11-07T23:54:20.809" v="6513" actId="20577"/>
          <ac:spMkLst>
            <pc:docMk/>
            <pc:sldMk cId="1868528735" sldId="4756"/>
            <ac:spMk id="6" creationId="{41B13001-A84A-4706-9EB3-5377F36DC699}"/>
          </ac:spMkLst>
        </pc:spChg>
      </pc:sldChg>
    </pc:docChg>
  </pc:docChgLst>
</pc:chgInfo>
</file>

<file path=ppt/comments/modernComment_124F_295300B.xml><?xml version="1.0" encoding="utf-8"?>
<p188:cmLst xmlns:a="http://schemas.openxmlformats.org/drawingml/2006/main" xmlns:r="http://schemas.openxmlformats.org/officeDocument/2006/relationships" xmlns:p188="http://schemas.microsoft.com/office/powerpoint/2018/8/main">
  <p188:cm id="{B7F7054A-C4CF-4ACB-8AD9-98089EDE5964}" authorId="{05FF443C-5F1E-C83F-BF1C-6052374D680B}" created="2019-10-29T23:32:29.952">
    <pc:sldMkLst xmlns:pc="http://schemas.microsoft.com/office/powerpoint/2013/main/command">
      <pc:docMk/>
      <pc:sldMk cId="43331595" sldId="4687"/>
    </pc:sldMkLst>
    <p188:txBody>
      <a:bodyPr/>
      <a:lstStyle/>
      <a:p>
        <a:r>
          <a:rPr lang="en-US"/>
          <a:t>Bob</a:t>
        </a:r>
      </a:p>
    </p188:txBody>
  </p188:cm>
</p188:cmLst>
</file>

<file path=ppt/diagrams/_rels/data4.xml.rels><?xml version="1.0" encoding="UTF-8" standalone="yes"?>
<Relationships xmlns="http://schemas.openxmlformats.org/package/2006/relationships"><Relationship Id="rId8" Type="http://schemas.openxmlformats.org/officeDocument/2006/relationships/hyperlink" Target="https://aka.ms/SQL2019WhatsNew" TargetMode="External"/><Relationship Id="rId3" Type="http://schemas.openxmlformats.org/officeDocument/2006/relationships/hyperlink" Target="https://aka.ms/SQLShortcuts" TargetMode="External"/><Relationship Id="rId7" Type="http://schemas.openxmlformats.org/officeDocument/2006/relationships/hyperlink" Target="https://aka.ms/sqlworkshops" TargetMode="External"/><Relationship Id="rId2" Type="http://schemas.openxmlformats.org/officeDocument/2006/relationships/hyperlink" Target="https://aka.ms/LearnTSQLQuerying" TargetMode="External"/><Relationship Id="rId1" Type="http://schemas.openxmlformats.org/officeDocument/2006/relationships/hyperlink" Target="https://aka.ms/IQPDemos" TargetMode="External"/><Relationship Id="rId6" Type="http://schemas.openxmlformats.org/officeDocument/2006/relationships/hyperlink" Target="https://aka.ms/SQL2019Notebooks" TargetMode="External"/><Relationship Id="rId5" Type="http://schemas.openxmlformats.org/officeDocument/2006/relationships/hyperlink" Target="https://aka.ms/LearnTSQLQuerying_errata" TargetMode="External"/><Relationship Id="rId4" Type="http://schemas.openxmlformats.org/officeDocument/2006/relationships/hyperlink" Target="https://aka.ms/ss19" TargetMode="External"/></Relationships>
</file>

<file path=ppt/diagrams/_rels/drawing4.xml.rels><?xml version="1.0" encoding="UTF-8" standalone="yes"?>
<Relationships xmlns="http://schemas.openxmlformats.org/package/2006/relationships"><Relationship Id="rId8" Type="http://schemas.openxmlformats.org/officeDocument/2006/relationships/hyperlink" Target="https://aka.ms/sqlworkshops" TargetMode="External"/><Relationship Id="rId3" Type="http://schemas.openxmlformats.org/officeDocument/2006/relationships/hyperlink" Target="https://aka.ms/IQPDemos" TargetMode="External"/><Relationship Id="rId7" Type="http://schemas.openxmlformats.org/officeDocument/2006/relationships/hyperlink" Target="https://aka.ms/SQLShortcuts" TargetMode="External"/><Relationship Id="rId2" Type="http://schemas.openxmlformats.org/officeDocument/2006/relationships/hyperlink" Target="https://aka.ms/SQL2019WhatsNew" TargetMode="External"/><Relationship Id="rId1" Type="http://schemas.openxmlformats.org/officeDocument/2006/relationships/hyperlink" Target="https://aka.ms/ss19" TargetMode="External"/><Relationship Id="rId6" Type="http://schemas.openxmlformats.org/officeDocument/2006/relationships/hyperlink" Target="https://aka.ms/LearnTSQLQuerying_errata" TargetMode="External"/><Relationship Id="rId5" Type="http://schemas.openxmlformats.org/officeDocument/2006/relationships/hyperlink" Target="https://aka.ms/LearnTSQLQuerying" TargetMode="External"/><Relationship Id="rId4" Type="http://schemas.openxmlformats.org/officeDocument/2006/relationships/hyperlink" Target="https://aka.ms/SQL2019Notebooks" TargetMode="Externa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5DCFBF-2831-4568-8275-8A957B3BB6D7}" type="doc">
      <dgm:prSet loTypeId="urn:microsoft.com/office/officeart/2005/8/layout/hierarchy4" loCatId="list" qsTypeId="urn:microsoft.com/office/officeart/2005/8/quickstyle/simple1" qsCatId="simple" csTypeId="urn:microsoft.com/office/officeart/2005/8/colors/colorful3" csCatId="colorful" phldr="1"/>
      <dgm:spPr/>
      <dgm:t>
        <a:bodyPr/>
        <a:lstStyle/>
        <a:p>
          <a:endParaRPr lang="en-US"/>
        </a:p>
      </dgm:t>
    </dgm:pt>
    <dgm:pt modelId="{0F17D746-382A-43F0-BB58-2FDD169CFFD1}">
      <dgm:prSet phldrT="[Text]"/>
      <dgm:spPr/>
      <dgm:t>
        <a:bodyPr/>
        <a:lstStyle/>
        <a:p>
          <a:r>
            <a:rPr lang="en-US">
              <a:solidFill>
                <a:schemeClr val="bg2"/>
              </a:solidFill>
            </a:rPr>
            <a:t>What changes if we assume data is in memory?</a:t>
          </a:r>
        </a:p>
      </dgm:t>
    </dgm:pt>
    <dgm:pt modelId="{426E9AEE-3D28-42FE-B80A-DA93AE0887D8}" type="parTrans" cxnId="{F4020AF2-2CBE-4E5E-A8E5-DE452A6E07AB}">
      <dgm:prSet/>
      <dgm:spPr/>
      <dgm:t>
        <a:bodyPr/>
        <a:lstStyle/>
        <a:p>
          <a:endParaRPr lang="en-US">
            <a:solidFill>
              <a:schemeClr val="bg2"/>
            </a:solidFill>
          </a:endParaRPr>
        </a:p>
      </dgm:t>
    </dgm:pt>
    <dgm:pt modelId="{43F9028A-79CF-41EF-834B-93A4BC33261D}" type="sibTrans" cxnId="{F4020AF2-2CBE-4E5E-A8E5-DE452A6E07AB}">
      <dgm:prSet/>
      <dgm:spPr/>
      <dgm:t>
        <a:bodyPr/>
        <a:lstStyle/>
        <a:p>
          <a:endParaRPr lang="en-US">
            <a:solidFill>
              <a:schemeClr val="bg2"/>
            </a:solidFill>
          </a:endParaRPr>
        </a:p>
      </dgm:t>
    </dgm:pt>
    <dgm:pt modelId="{174BDDBB-E432-47A0-9E90-7BF63EE29A65}">
      <dgm:prSet phldrT="[Text]"/>
      <dgm:spPr/>
      <dgm:t>
        <a:bodyPr/>
        <a:lstStyle/>
        <a:p>
          <a:r>
            <a:rPr lang="en-US">
              <a:solidFill>
                <a:schemeClr val="bg2"/>
              </a:solidFill>
            </a:rPr>
            <a:t>No need for pages</a:t>
          </a:r>
        </a:p>
      </dgm:t>
    </dgm:pt>
    <dgm:pt modelId="{978D5E8E-7E9B-4D36-81B6-31F79640BE5A}" type="parTrans" cxnId="{D6E40063-264A-4DF6-BB63-06BB3A215C04}">
      <dgm:prSet/>
      <dgm:spPr/>
      <dgm:t>
        <a:bodyPr/>
        <a:lstStyle/>
        <a:p>
          <a:endParaRPr lang="en-US">
            <a:solidFill>
              <a:schemeClr val="bg2"/>
            </a:solidFill>
          </a:endParaRPr>
        </a:p>
      </dgm:t>
    </dgm:pt>
    <dgm:pt modelId="{959AE81F-651D-4571-81FA-A9A6352208A1}" type="sibTrans" cxnId="{D6E40063-264A-4DF6-BB63-06BB3A215C04}">
      <dgm:prSet/>
      <dgm:spPr/>
      <dgm:t>
        <a:bodyPr/>
        <a:lstStyle/>
        <a:p>
          <a:endParaRPr lang="en-US">
            <a:solidFill>
              <a:schemeClr val="bg2"/>
            </a:solidFill>
          </a:endParaRPr>
        </a:p>
      </dgm:t>
    </dgm:pt>
    <dgm:pt modelId="{7E60A469-0CA8-4914-AA1B-09A601B9DC30}">
      <dgm:prSet phldrT="[Text]"/>
      <dgm:spPr/>
      <dgm:t>
        <a:bodyPr/>
        <a:lstStyle/>
        <a:p>
          <a:r>
            <a:rPr lang="en-US">
              <a:solidFill>
                <a:schemeClr val="bg2"/>
              </a:solidFill>
            </a:rPr>
            <a:t>Completely new concurrency model</a:t>
          </a:r>
        </a:p>
      </dgm:t>
    </dgm:pt>
    <dgm:pt modelId="{8E7C823B-DC81-4E8D-94EE-D289199D19F3}" type="parTrans" cxnId="{478EA285-F6DB-43B1-A2AC-1BEE152CA106}">
      <dgm:prSet/>
      <dgm:spPr/>
      <dgm:t>
        <a:bodyPr/>
        <a:lstStyle/>
        <a:p>
          <a:endParaRPr lang="en-US">
            <a:solidFill>
              <a:schemeClr val="bg2"/>
            </a:solidFill>
          </a:endParaRPr>
        </a:p>
      </dgm:t>
    </dgm:pt>
    <dgm:pt modelId="{DC56C1C2-9561-4581-BA96-5CC5B25EBC4E}" type="sibTrans" cxnId="{478EA285-F6DB-43B1-A2AC-1BEE152CA106}">
      <dgm:prSet/>
      <dgm:spPr/>
      <dgm:t>
        <a:bodyPr/>
        <a:lstStyle/>
        <a:p>
          <a:endParaRPr lang="en-US">
            <a:solidFill>
              <a:schemeClr val="bg2"/>
            </a:solidFill>
          </a:endParaRPr>
        </a:p>
      </dgm:t>
    </dgm:pt>
    <dgm:pt modelId="{27F86388-FD96-4706-A7DC-9C1232CF828C}">
      <dgm:prSet phldrT="[Text]"/>
      <dgm:spPr/>
      <dgm:t>
        <a:bodyPr/>
        <a:lstStyle/>
        <a:p>
          <a:r>
            <a:rPr lang="en-US">
              <a:solidFill>
                <a:schemeClr val="bg2"/>
              </a:solidFill>
            </a:rPr>
            <a:t>Disk I/O for durability purposes only</a:t>
          </a:r>
        </a:p>
      </dgm:t>
    </dgm:pt>
    <dgm:pt modelId="{C5961648-C25A-42EE-AA92-3D4B8C5FE594}" type="parTrans" cxnId="{212A13B5-1EDE-41F1-AFD1-1739C50E6948}">
      <dgm:prSet/>
      <dgm:spPr/>
      <dgm:t>
        <a:bodyPr/>
        <a:lstStyle/>
        <a:p>
          <a:endParaRPr lang="en-US">
            <a:solidFill>
              <a:schemeClr val="bg2"/>
            </a:solidFill>
          </a:endParaRPr>
        </a:p>
      </dgm:t>
    </dgm:pt>
    <dgm:pt modelId="{C693ED3A-ABF7-4357-B928-4EF287448DD5}" type="sibTrans" cxnId="{212A13B5-1EDE-41F1-AFD1-1739C50E6948}">
      <dgm:prSet/>
      <dgm:spPr/>
      <dgm:t>
        <a:bodyPr/>
        <a:lstStyle/>
        <a:p>
          <a:endParaRPr lang="en-US">
            <a:solidFill>
              <a:schemeClr val="bg2"/>
            </a:solidFill>
          </a:endParaRPr>
        </a:p>
      </dgm:t>
    </dgm:pt>
    <dgm:pt modelId="{CA1991A5-9B69-4FD7-9CA6-73BE8C215B03}">
      <dgm:prSet phldrT="[Text]"/>
      <dgm:spPr/>
      <dgm:t>
        <a:bodyPr/>
        <a:lstStyle/>
        <a:p>
          <a:r>
            <a:rPr lang="en-US" dirty="0">
              <a:solidFill>
                <a:schemeClr val="bg2"/>
              </a:solidFill>
            </a:rPr>
            <a:t>Database engine no longer focused on minimizing memory usage</a:t>
          </a:r>
        </a:p>
      </dgm:t>
    </dgm:pt>
    <dgm:pt modelId="{B1B62B84-A910-4802-870F-043955379268}" type="parTrans" cxnId="{614F551B-0C30-4FAE-9B94-D35F9D23FDD6}">
      <dgm:prSet/>
      <dgm:spPr/>
      <dgm:t>
        <a:bodyPr/>
        <a:lstStyle/>
        <a:p>
          <a:endParaRPr lang="en-US">
            <a:solidFill>
              <a:schemeClr val="bg2"/>
            </a:solidFill>
          </a:endParaRPr>
        </a:p>
      </dgm:t>
    </dgm:pt>
    <dgm:pt modelId="{7F36811C-E7E4-43EB-8E93-2FF1CA992254}" type="sibTrans" cxnId="{614F551B-0C30-4FAE-9B94-D35F9D23FDD6}">
      <dgm:prSet/>
      <dgm:spPr/>
      <dgm:t>
        <a:bodyPr/>
        <a:lstStyle/>
        <a:p>
          <a:endParaRPr lang="en-US">
            <a:solidFill>
              <a:schemeClr val="bg2"/>
            </a:solidFill>
          </a:endParaRPr>
        </a:p>
      </dgm:t>
    </dgm:pt>
    <dgm:pt modelId="{26996C5D-CB03-476A-BDD9-F19605B012BB}">
      <dgm:prSet phldrT="[Text]"/>
      <dgm:spPr/>
      <dgm:t>
        <a:bodyPr/>
        <a:lstStyle/>
        <a:p>
          <a:r>
            <a:rPr lang="en-US">
              <a:solidFill>
                <a:schemeClr val="bg2"/>
              </a:solidFill>
            </a:rPr>
            <a:t>Index structures can change</a:t>
          </a:r>
        </a:p>
      </dgm:t>
    </dgm:pt>
    <dgm:pt modelId="{3BE1652E-CB1C-426C-86BB-953FDAE2ABD7}" type="parTrans" cxnId="{73E9236C-375E-4DAA-A79E-7FC9F790D8DB}">
      <dgm:prSet/>
      <dgm:spPr/>
      <dgm:t>
        <a:bodyPr/>
        <a:lstStyle/>
        <a:p>
          <a:endParaRPr lang="en-US">
            <a:solidFill>
              <a:schemeClr val="bg2"/>
            </a:solidFill>
          </a:endParaRPr>
        </a:p>
      </dgm:t>
    </dgm:pt>
    <dgm:pt modelId="{3D2E40B6-04AE-49AD-B580-B725E3E347C7}" type="sibTrans" cxnId="{73E9236C-375E-4DAA-A79E-7FC9F790D8DB}">
      <dgm:prSet/>
      <dgm:spPr/>
      <dgm:t>
        <a:bodyPr/>
        <a:lstStyle/>
        <a:p>
          <a:endParaRPr lang="en-US">
            <a:solidFill>
              <a:schemeClr val="bg2"/>
            </a:solidFill>
          </a:endParaRPr>
        </a:p>
      </dgm:t>
    </dgm:pt>
    <dgm:pt modelId="{838C7EFD-48AD-43A0-AC29-3C8C2A847CF1}">
      <dgm:prSet phldrT="[Text]"/>
      <dgm:spPr/>
      <dgm:t>
        <a:bodyPr/>
        <a:lstStyle/>
        <a:p>
          <a:r>
            <a:rPr lang="en-US" dirty="0">
              <a:solidFill>
                <a:schemeClr val="bg2"/>
              </a:solidFill>
            </a:rPr>
            <a:t>New query processing modes</a:t>
          </a:r>
        </a:p>
      </dgm:t>
    </dgm:pt>
    <dgm:pt modelId="{5ED2E0A1-BCDC-435A-A0E4-3B0DBC853A62}" type="parTrans" cxnId="{4AAB3A3C-17F1-4EF4-8692-E7ECE69C3262}">
      <dgm:prSet/>
      <dgm:spPr/>
      <dgm:t>
        <a:bodyPr/>
        <a:lstStyle/>
        <a:p>
          <a:endParaRPr lang="en-US">
            <a:solidFill>
              <a:schemeClr val="bg2"/>
            </a:solidFill>
          </a:endParaRPr>
        </a:p>
      </dgm:t>
    </dgm:pt>
    <dgm:pt modelId="{0827F4AF-F101-4C23-863B-986F8AF426A9}" type="sibTrans" cxnId="{4AAB3A3C-17F1-4EF4-8692-E7ECE69C3262}">
      <dgm:prSet/>
      <dgm:spPr/>
      <dgm:t>
        <a:bodyPr/>
        <a:lstStyle/>
        <a:p>
          <a:endParaRPr lang="en-US">
            <a:solidFill>
              <a:schemeClr val="bg2"/>
            </a:solidFill>
          </a:endParaRPr>
        </a:p>
      </dgm:t>
    </dgm:pt>
    <dgm:pt modelId="{992EA704-88AA-4A6C-9576-21995E586613}" type="pres">
      <dgm:prSet presAssocID="{715DCFBF-2831-4568-8275-8A957B3BB6D7}" presName="Name0" presStyleCnt="0">
        <dgm:presLayoutVars>
          <dgm:chPref val="1"/>
          <dgm:dir/>
          <dgm:animOne val="branch"/>
          <dgm:animLvl val="lvl"/>
          <dgm:resizeHandles/>
        </dgm:presLayoutVars>
      </dgm:prSet>
      <dgm:spPr/>
    </dgm:pt>
    <dgm:pt modelId="{5EB66D4B-5190-4825-86ED-846AB7D8540C}" type="pres">
      <dgm:prSet presAssocID="{0F17D746-382A-43F0-BB58-2FDD169CFFD1}" presName="vertOne" presStyleCnt="0"/>
      <dgm:spPr/>
    </dgm:pt>
    <dgm:pt modelId="{CCAE1F33-9E55-42B4-A395-3D6158DBF1B0}" type="pres">
      <dgm:prSet presAssocID="{0F17D746-382A-43F0-BB58-2FDD169CFFD1}" presName="txOne" presStyleLbl="node0" presStyleIdx="0" presStyleCnt="1">
        <dgm:presLayoutVars>
          <dgm:chPref val="3"/>
        </dgm:presLayoutVars>
      </dgm:prSet>
      <dgm:spPr/>
    </dgm:pt>
    <dgm:pt modelId="{9AA85BBC-C524-4B1F-961A-7C9953338926}" type="pres">
      <dgm:prSet presAssocID="{0F17D746-382A-43F0-BB58-2FDD169CFFD1}" presName="parTransOne" presStyleCnt="0"/>
      <dgm:spPr/>
    </dgm:pt>
    <dgm:pt modelId="{4770AA93-7BEF-4F9D-9C63-0BE85BDF4343}" type="pres">
      <dgm:prSet presAssocID="{0F17D746-382A-43F0-BB58-2FDD169CFFD1}" presName="horzOne" presStyleCnt="0"/>
      <dgm:spPr/>
    </dgm:pt>
    <dgm:pt modelId="{5631DEE3-6555-4CF5-A330-622744687648}" type="pres">
      <dgm:prSet presAssocID="{174BDDBB-E432-47A0-9E90-7BF63EE29A65}" presName="vertTwo" presStyleCnt="0"/>
      <dgm:spPr/>
    </dgm:pt>
    <dgm:pt modelId="{E0C26BDE-CF4C-406C-88D7-06E6C7FD72C4}" type="pres">
      <dgm:prSet presAssocID="{174BDDBB-E432-47A0-9E90-7BF63EE29A65}" presName="txTwo" presStyleLbl="node2" presStyleIdx="0" presStyleCnt="2">
        <dgm:presLayoutVars>
          <dgm:chPref val="3"/>
        </dgm:presLayoutVars>
      </dgm:prSet>
      <dgm:spPr/>
    </dgm:pt>
    <dgm:pt modelId="{E00D1A91-D0E7-4C73-A337-CB86282ABAF7}" type="pres">
      <dgm:prSet presAssocID="{174BDDBB-E432-47A0-9E90-7BF63EE29A65}" presName="parTransTwo" presStyleCnt="0"/>
      <dgm:spPr/>
    </dgm:pt>
    <dgm:pt modelId="{CA2378B7-6A4A-49D0-B7CB-B8CE721DCC31}" type="pres">
      <dgm:prSet presAssocID="{174BDDBB-E432-47A0-9E90-7BF63EE29A65}" presName="horzTwo" presStyleCnt="0"/>
      <dgm:spPr/>
    </dgm:pt>
    <dgm:pt modelId="{FFF3D320-AE36-4EA2-B542-580774CCAE6B}" type="pres">
      <dgm:prSet presAssocID="{7E60A469-0CA8-4914-AA1B-09A601B9DC30}" presName="vertThree" presStyleCnt="0"/>
      <dgm:spPr/>
    </dgm:pt>
    <dgm:pt modelId="{5D72E48C-C55F-4BA7-BFD9-6958C62E6824}" type="pres">
      <dgm:prSet presAssocID="{7E60A469-0CA8-4914-AA1B-09A601B9DC30}" presName="txThree" presStyleLbl="node3" presStyleIdx="0" presStyleCnt="4">
        <dgm:presLayoutVars>
          <dgm:chPref val="3"/>
        </dgm:presLayoutVars>
      </dgm:prSet>
      <dgm:spPr/>
    </dgm:pt>
    <dgm:pt modelId="{DF5CD0E6-08B4-4E94-8738-6D240D67B27B}" type="pres">
      <dgm:prSet presAssocID="{7E60A469-0CA8-4914-AA1B-09A601B9DC30}" presName="horzThree" presStyleCnt="0"/>
      <dgm:spPr/>
    </dgm:pt>
    <dgm:pt modelId="{6D3665CE-AC3F-4171-AD3F-B8AE7DF40518}" type="pres">
      <dgm:prSet presAssocID="{DC56C1C2-9561-4581-BA96-5CC5B25EBC4E}" presName="sibSpaceThree" presStyleCnt="0"/>
      <dgm:spPr/>
    </dgm:pt>
    <dgm:pt modelId="{7E6FB34E-D86B-48AA-8A24-AFED5A9D0487}" type="pres">
      <dgm:prSet presAssocID="{27F86388-FD96-4706-A7DC-9C1232CF828C}" presName="vertThree" presStyleCnt="0"/>
      <dgm:spPr/>
    </dgm:pt>
    <dgm:pt modelId="{65CA55F0-D83E-4F89-82A3-D0C244EAEC8B}" type="pres">
      <dgm:prSet presAssocID="{27F86388-FD96-4706-A7DC-9C1232CF828C}" presName="txThree" presStyleLbl="node3" presStyleIdx="1" presStyleCnt="4">
        <dgm:presLayoutVars>
          <dgm:chPref val="3"/>
        </dgm:presLayoutVars>
      </dgm:prSet>
      <dgm:spPr/>
    </dgm:pt>
    <dgm:pt modelId="{A3CB6F1C-F814-4F5D-8AB1-8D4F8B42DD60}" type="pres">
      <dgm:prSet presAssocID="{27F86388-FD96-4706-A7DC-9C1232CF828C}" presName="horzThree" presStyleCnt="0"/>
      <dgm:spPr/>
    </dgm:pt>
    <dgm:pt modelId="{5DFA113C-4AF2-4055-932C-211064A2D942}" type="pres">
      <dgm:prSet presAssocID="{959AE81F-651D-4571-81FA-A9A6352208A1}" presName="sibSpaceTwo" presStyleCnt="0"/>
      <dgm:spPr/>
    </dgm:pt>
    <dgm:pt modelId="{99731C55-5105-456A-A5B7-00DA33BCC308}" type="pres">
      <dgm:prSet presAssocID="{CA1991A5-9B69-4FD7-9CA6-73BE8C215B03}" presName="vertTwo" presStyleCnt="0"/>
      <dgm:spPr/>
    </dgm:pt>
    <dgm:pt modelId="{7BE4FE98-3E0A-4B32-BF53-D41CD9E012E5}" type="pres">
      <dgm:prSet presAssocID="{CA1991A5-9B69-4FD7-9CA6-73BE8C215B03}" presName="txTwo" presStyleLbl="node2" presStyleIdx="1" presStyleCnt="2">
        <dgm:presLayoutVars>
          <dgm:chPref val="3"/>
        </dgm:presLayoutVars>
      </dgm:prSet>
      <dgm:spPr/>
    </dgm:pt>
    <dgm:pt modelId="{02496478-A640-4A11-A913-157F2EA11375}" type="pres">
      <dgm:prSet presAssocID="{CA1991A5-9B69-4FD7-9CA6-73BE8C215B03}" presName="parTransTwo" presStyleCnt="0"/>
      <dgm:spPr/>
    </dgm:pt>
    <dgm:pt modelId="{5321D8B1-DA1C-4919-AE72-23A5BAE2BDB4}" type="pres">
      <dgm:prSet presAssocID="{CA1991A5-9B69-4FD7-9CA6-73BE8C215B03}" presName="horzTwo" presStyleCnt="0"/>
      <dgm:spPr/>
    </dgm:pt>
    <dgm:pt modelId="{29FDF14B-000B-40B1-94F6-EAF3939347D4}" type="pres">
      <dgm:prSet presAssocID="{26996C5D-CB03-476A-BDD9-F19605B012BB}" presName="vertThree" presStyleCnt="0"/>
      <dgm:spPr/>
    </dgm:pt>
    <dgm:pt modelId="{38D2F1C9-DCAB-4ECB-8B70-CD24D6FC2E5E}" type="pres">
      <dgm:prSet presAssocID="{26996C5D-CB03-476A-BDD9-F19605B012BB}" presName="txThree" presStyleLbl="node3" presStyleIdx="2" presStyleCnt="4">
        <dgm:presLayoutVars>
          <dgm:chPref val="3"/>
        </dgm:presLayoutVars>
      </dgm:prSet>
      <dgm:spPr/>
    </dgm:pt>
    <dgm:pt modelId="{923CA586-25E9-484E-A85D-31F5ADC7749F}" type="pres">
      <dgm:prSet presAssocID="{26996C5D-CB03-476A-BDD9-F19605B012BB}" presName="horzThree" presStyleCnt="0"/>
      <dgm:spPr/>
    </dgm:pt>
    <dgm:pt modelId="{CFED3C6E-35F5-495D-9883-2776DC0B46BC}" type="pres">
      <dgm:prSet presAssocID="{3D2E40B6-04AE-49AD-B580-B725E3E347C7}" presName="sibSpaceThree" presStyleCnt="0"/>
      <dgm:spPr/>
    </dgm:pt>
    <dgm:pt modelId="{43C83BEA-C1A9-4E90-8C74-A1F75B98CCF8}" type="pres">
      <dgm:prSet presAssocID="{838C7EFD-48AD-43A0-AC29-3C8C2A847CF1}" presName="vertThree" presStyleCnt="0"/>
      <dgm:spPr/>
    </dgm:pt>
    <dgm:pt modelId="{888F55DC-9EB5-4849-9950-7EDA4E03981B}" type="pres">
      <dgm:prSet presAssocID="{838C7EFD-48AD-43A0-AC29-3C8C2A847CF1}" presName="txThree" presStyleLbl="node3" presStyleIdx="3" presStyleCnt="4">
        <dgm:presLayoutVars>
          <dgm:chPref val="3"/>
        </dgm:presLayoutVars>
      </dgm:prSet>
      <dgm:spPr/>
    </dgm:pt>
    <dgm:pt modelId="{76320E3A-CCA4-4756-B42D-00029D2882AB}" type="pres">
      <dgm:prSet presAssocID="{838C7EFD-48AD-43A0-AC29-3C8C2A847CF1}" presName="horzThree" presStyleCnt="0"/>
      <dgm:spPr/>
    </dgm:pt>
  </dgm:ptLst>
  <dgm:cxnLst>
    <dgm:cxn modelId="{9FADAC00-63A2-42B1-AC37-9AB26953453D}" type="presOf" srcId="{174BDDBB-E432-47A0-9E90-7BF63EE29A65}" destId="{E0C26BDE-CF4C-406C-88D7-06E6C7FD72C4}" srcOrd="0" destOrd="0" presId="urn:microsoft.com/office/officeart/2005/8/layout/hierarchy4"/>
    <dgm:cxn modelId="{29A44013-8C9E-4465-9CD4-152CB6278DBA}" type="presOf" srcId="{CA1991A5-9B69-4FD7-9CA6-73BE8C215B03}" destId="{7BE4FE98-3E0A-4B32-BF53-D41CD9E012E5}" srcOrd="0" destOrd="0" presId="urn:microsoft.com/office/officeart/2005/8/layout/hierarchy4"/>
    <dgm:cxn modelId="{614F551B-0C30-4FAE-9B94-D35F9D23FDD6}" srcId="{0F17D746-382A-43F0-BB58-2FDD169CFFD1}" destId="{CA1991A5-9B69-4FD7-9CA6-73BE8C215B03}" srcOrd="1" destOrd="0" parTransId="{B1B62B84-A910-4802-870F-043955379268}" sibTransId="{7F36811C-E7E4-43EB-8E93-2FF1CA992254}"/>
    <dgm:cxn modelId="{90D9F61C-6AD8-4110-B0CF-4601E2B2F9EF}" type="presOf" srcId="{715DCFBF-2831-4568-8275-8A957B3BB6D7}" destId="{992EA704-88AA-4A6C-9576-21995E586613}" srcOrd="0" destOrd="0" presId="urn:microsoft.com/office/officeart/2005/8/layout/hierarchy4"/>
    <dgm:cxn modelId="{4AAB3A3C-17F1-4EF4-8692-E7ECE69C3262}" srcId="{CA1991A5-9B69-4FD7-9CA6-73BE8C215B03}" destId="{838C7EFD-48AD-43A0-AC29-3C8C2A847CF1}" srcOrd="1" destOrd="0" parTransId="{5ED2E0A1-BCDC-435A-A0E4-3B0DBC853A62}" sibTransId="{0827F4AF-F101-4C23-863B-986F8AF426A9}"/>
    <dgm:cxn modelId="{D6E40063-264A-4DF6-BB63-06BB3A215C04}" srcId="{0F17D746-382A-43F0-BB58-2FDD169CFFD1}" destId="{174BDDBB-E432-47A0-9E90-7BF63EE29A65}" srcOrd="0" destOrd="0" parTransId="{978D5E8E-7E9B-4D36-81B6-31F79640BE5A}" sibTransId="{959AE81F-651D-4571-81FA-A9A6352208A1}"/>
    <dgm:cxn modelId="{83C0F166-00D1-4D3C-A581-FC3D9AF91490}" type="presOf" srcId="{7E60A469-0CA8-4914-AA1B-09A601B9DC30}" destId="{5D72E48C-C55F-4BA7-BFD9-6958C62E6824}" srcOrd="0" destOrd="0" presId="urn:microsoft.com/office/officeart/2005/8/layout/hierarchy4"/>
    <dgm:cxn modelId="{73E9236C-375E-4DAA-A79E-7FC9F790D8DB}" srcId="{CA1991A5-9B69-4FD7-9CA6-73BE8C215B03}" destId="{26996C5D-CB03-476A-BDD9-F19605B012BB}" srcOrd="0" destOrd="0" parTransId="{3BE1652E-CB1C-426C-86BB-953FDAE2ABD7}" sibTransId="{3D2E40B6-04AE-49AD-B580-B725E3E347C7}"/>
    <dgm:cxn modelId="{4D25A451-C724-4187-990E-DD047780F9D6}" type="presOf" srcId="{838C7EFD-48AD-43A0-AC29-3C8C2A847CF1}" destId="{888F55DC-9EB5-4849-9950-7EDA4E03981B}" srcOrd="0" destOrd="0" presId="urn:microsoft.com/office/officeart/2005/8/layout/hierarchy4"/>
    <dgm:cxn modelId="{478EA285-F6DB-43B1-A2AC-1BEE152CA106}" srcId="{174BDDBB-E432-47A0-9E90-7BF63EE29A65}" destId="{7E60A469-0CA8-4914-AA1B-09A601B9DC30}" srcOrd="0" destOrd="0" parTransId="{8E7C823B-DC81-4E8D-94EE-D289199D19F3}" sibTransId="{DC56C1C2-9561-4581-BA96-5CC5B25EBC4E}"/>
    <dgm:cxn modelId="{EFEB7486-BE90-40E9-840E-ED135E42F426}" type="presOf" srcId="{0F17D746-382A-43F0-BB58-2FDD169CFFD1}" destId="{CCAE1F33-9E55-42B4-A395-3D6158DBF1B0}" srcOrd="0" destOrd="0" presId="urn:microsoft.com/office/officeart/2005/8/layout/hierarchy4"/>
    <dgm:cxn modelId="{D85FE0A8-4329-4831-A99E-84D641BDDA0B}" type="presOf" srcId="{27F86388-FD96-4706-A7DC-9C1232CF828C}" destId="{65CA55F0-D83E-4F89-82A3-D0C244EAEC8B}" srcOrd="0" destOrd="0" presId="urn:microsoft.com/office/officeart/2005/8/layout/hierarchy4"/>
    <dgm:cxn modelId="{212A13B5-1EDE-41F1-AFD1-1739C50E6948}" srcId="{174BDDBB-E432-47A0-9E90-7BF63EE29A65}" destId="{27F86388-FD96-4706-A7DC-9C1232CF828C}" srcOrd="1" destOrd="0" parTransId="{C5961648-C25A-42EE-AA92-3D4B8C5FE594}" sibTransId="{C693ED3A-ABF7-4357-B928-4EF287448DD5}"/>
    <dgm:cxn modelId="{519A47F0-A1D5-445E-B03C-8DCE5A331D2D}" type="presOf" srcId="{26996C5D-CB03-476A-BDD9-F19605B012BB}" destId="{38D2F1C9-DCAB-4ECB-8B70-CD24D6FC2E5E}" srcOrd="0" destOrd="0" presId="urn:microsoft.com/office/officeart/2005/8/layout/hierarchy4"/>
    <dgm:cxn modelId="{F4020AF2-2CBE-4E5E-A8E5-DE452A6E07AB}" srcId="{715DCFBF-2831-4568-8275-8A957B3BB6D7}" destId="{0F17D746-382A-43F0-BB58-2FDD169CFFD1}" srcOrd="0" destOrd="0" parTransId="{426E9AEE-3D28-42FE-B80A-DA93AE0887D8}" sibTransId="{43F9028A-79CF-41EF-834B-93A4BC33261D}"/>
    <dgm:cxn modelId="{805952B4-098B-406F-8003-0C3EFA9DAEB4}" type="presParOf" srcId="{992EA704-88AA-4A6C-9576-21995E586613}" destId="{5EB66D4B-5190-4825-86ED-846AB7D8540C}" srcOrd="0" destOrd="0" presId="urn:microsoft.com/office/officeart/2005/8/layout/hierarchy4"/>
    <dgm:cxn modelId="{28D2FD21-AC9E-412F-B415-B471F057D951}" type="presParOf" srcId="{5EB66D4B-5190-4825-86ED-846AB7D8540C}" destId="{CCAE1F33-9E55-42B4-A395-3D6158DBF1B0}" srcOrd="0" destOrd="0" presId="urn:microsoft.com/office/officeart/2005/8/layout/hierarchy4"/>
    <dgm:cxn modelId="{3D2DB1C6-FCAA-4612-88CC-0E39B9AB296E}" type="presParOf" srcId="{5EB66D4B-5190-4825-86ED-846AB7D8540C}" destId="{9AA85BBC-C524-4B1F-961A-7C9953338926}" srcOrd="1" destOrd="0" presId="urn:microsoft.com/office/officeart/2005/8/layout/hierarchy4"/>
    <dgm:cxn modelId="{571B9F9D-F2CC-4709-BD40-EB71F39AC569}" type="presParOf" srcId="{5EB66D4B-5190-4825-86ED-846AB7D8540C}" destId="{4770AA93-7BEF-4F9D-9C63-0BE85BDF4343}" srcOrd="2" destOrd="0" presId="urn:microsoft.com/office/officeart/2005/8/layout/hierarchy4"/>
    <dgm:cxn modelId="{E5ACC2FD-3323-4394-AB0A-954CC88B15AA}" type="presParOf" srcId="{4770AA93-7BEF-4F9D-9C63-0BE85BDF4343}" destId="{5631DEE3-6555-4CF5-A330-622744687648}" srcOrd="0" destOrd="0" presId="urn:microsoft.com/office/officeart/2005/8/layout/hierarchy4"/>
    <dgm:cxn modelId="{ADF356E8-5E15-4BE7-A7FA-1F1223E7EAF6}" type="presParOf" srcId="{5631DEE3-6555-4CF5-A330-622744687648}" destId="{E0C26BDE-CF4C-406C-88D7-06E6C7FD72C4}" srcOrd="0" destOrd="0" presId="urn:microsoft.com/office/officeart/2005/8/layout/hierarchy4"/>
    <dgm:cxn modelId="{25E441CF-365A-4C6A-8410-9CB4F803A5B3}" type="presParOf" srcId="{5631DEE3-6555-4CF5-A330-622744687648}" destId="{E00D1A91-D0E7-4C73-A337-CB86282ABAF7}" srcOrd="1" destOrd="0" presId="urn:microsoft.com/office/officeart/2005/8/layout/hierarchy4"/>
    <dgm:cxn modelId="{85117AE4-BF12-42A7-8459-9A9F36626CBC}" type="presParOf" srcId="{5631DEE3-6555-4CF5-A330-622744687648}" destId="{CA2378B7-6A4A-49D0-B7CB-B8CE721DCC31}" srcOrd="2" destOrd="0" presId="urn:microsoft.com/office/officeart/2005/8/layout/hierarchy4"/>
    <dgm:cxn modelId="{FA4EB079-F484-4AF5-9BBE-AA135BA37FDA}" type="presParOf" srcId="{CA2378B7-6A4A-49D0-B7CB-B8CE721DCC31}" destId="{FFF3D320-AE36-4EA2-B542-580774CCAE6B}" srcOrd="0" destOrd="0" presId="urn:microsoft.com/office/officeart/2005/8/layout/hierarchy4"/>
    <dgm:cxn modelId="{D63477C2-D4A9-469F-BB47-E459417FDF36}" type="presParOf" srcId="{FFF3D320-AE36-4EA2-B542-580774CCAE6B}" destId="{5D72E48C-C55F-4BA7-BFD9-6958C62E6824}" srcOrd="0" destOrd="0" presId="urn:microsoft.com/office/officeart/2005/8/layout/hierarchy4"/>
    <dgm:cxn modelId="{1D93633C-1276-470D-BC20-5865516BC6F0}" type="presParOf" srcId="{FFF3D320-AE36-4EA2-B542-580774CCAE6B}" destId="{DF5CD0E6-08B4-4E94-8738-6D240D67B27B}" srcOrd="1" destOrd="0" presId="urn:microsoft.com/office/officeart/2005/8/layout/hierarchy4"/>
    <dgm:cxn modelId="{55AFCCC1-686A-40D8-8407-31FAFD7DA49B}" type="presParOf" srcId="{CA2378B7-6A4A-49D0-B7CB-B8CE721DCC31}" destId="{6D3665CE-AC3F-4171-AD3F-B8AE7DF40518}" srcOrd="1" destOrd="0" presId="urn:microsoft.com/office/officeart/2005/8/layout/hierarchy4"/>
    <dgm:cxn modelId="{AFAAEBA7-66A5-4CDC-9AE4-4532BAF8E9B8}" type="presParOf" srcId="{CA2378B7-6A4A-49D0-B7CB-B8CE721DCC31}" destId="{7E6FB34E-D86B-48AA-8A24-AFED5A9D0487}" srcOrd="2" destOrd="0" presId="urn:microsoft.com/office/officeart/2005/8/layout/hierarchy4"/>
    <dgm:cxn modelId="{E0E743DD-D9D8-4D05-95B1-F53CF0164D86}" type="presParOf" srcId="{7E6FB34E-D86B-48AA-8A24-AFED5A9D0487}" destId="{65CA55F0-D83E-4F89-82A3-D0C244EAEC8B}" srcOrd="0" destOrd="0" presId="urn:microsoft.com/office/officeart/2005/8/layout/hierarchy4"/>
    <dgm:cxn modelId="{638C81ED-3828-4241-8DBB-09AF71CBB4AC}" type="presParOf" srcId="{7E6FB34E-D86B-48AA-8A24-AFED5A9D0487}" destId="{A3CB6F1C-F814-4F5D-8AB1-8D4F8B42DD60}" srcOrd="1" destOrd="0" presId="urn:microsoft.com/office/officeart/2005/8/layout/hierarchy4"/>
    <dgm:cxn modelId="{0E0EFAFC-9B13-4F93-ABCE-FC82A06FEA6D}" type="presParOf" srcId="{4770AA93-7BEF-4F9D-9C63-0BE85BDF4343}" destId="{5DFA113C-4AF2-4055-932C-211064A2D942}" srcOrd="1" destOrd="0" presId="urn:microsoft.com/office/officeart/2005/8/layout/hierarchy4"/>
    <dgm:cxn modelId="{F9B98D6C-3ECE-4871-A014-C276D773ACE0}" type="presParOf" srcId="{4770AA93-7BEF-4F9D-9C63-0BE85BDF4343}" destId="{99731C55-5105-456A-A5B7-00DA33BCC308}" srcOrd="2" destOrd="0" presId="urn:microsoft.com/office/officeart/2005/8/layout/hierarchy4"/>
    <dgm:cxn modelId="{B835A078-A0B9-40EF-B6D9-A537D293AB3E}" type="presParOf" srcId="{99731C55-5105-456A-A5B7-00DA33BCC308}" destId="{7BE4FE98-3E0A-4B32-BF53-D41CD9E012E5}" srcOrd="0" destOrd="0" presId="urn:microsoft.com/office/officeart/2005/8/layout/hierarchy4"/>
    <dgm:cxn modelId="{7F011F50-16D2-49DE-AB2A-81C30870B823}" type="presParOf" srcId="{99731C55-5105-456A-A5B7-00DA33BCC308}" destId="{02496478-A640-4A11-A913-157F2EA11375}" srcOrd="1" destOrd="0" presId="urn:microsoft.com/office/officeart/2005/8/layout/hierarchy4"/>
    <dgm:cxn modelId="{3EA4C3AD-F3C2-42A8-8162-DED87C46871C}" type="presParOf" srcId="{99731C55-5105-456A-A5B7-00DA33BCC308}" destId="{5321D8B1-DA1C-4919-AE72-23A5BAE2BDB4}" srcOrd="2" destOrd="0" presId="urn:microsoft.com/office/officeart/2005/8/layout/hierarchy4"/>
    <dgm:cxn modelId="{ADD38ECD-4482-4B2D-ADDE-1C4A761D50CB}" type="presParOf" srcId="{5321D8B1-DA1C-4919-AE72-23A5BAE2BDB4}" destId="{29FDF14B-000B-40B1-94F6-EAF3939347D4}" srcOrd="0" destOrd="0" presId="urn:microsoft.com/office/officeart/2005/8/layout/hierarchy4"/>
    <dgm:cxn modelId="{B973D53E-F9ED-4844-A1CD-6F19FF786784}" type="presParOf" srcId="{29FDF14B-000B-40B1-94F6-EAF3939347D4}" destId="{38D2F1C9-DCAB-4ECB-8B70-CD24D6FC2E5E}" srcOrd="0" destOrd="0" presId="urn:microsoft.com/office/officeart/2005/8/layout/hierarchy4"/>
    <dgm:cxn modelId="{4C5819A7-8A7C-40A8-BEF8-7826496C358D}" type="presParOf" srcId="{29FDF14B-000B-40B1-94F6-EAF3939347D4}" destId="{923CA586-25E9-484E-A85D-31F5ADC7749F}" srcOrd="1" destOrd="0" presId="urn:microsoft.com/office/officeart/2005/8/layout/hierarchy4"/>
    <dgm:cxn modelId="{7649E7ED-0E40-45F2-9BFD-3500351AD67E}" type="presParOf" srcId="{5321D8B1-DA1C-4919-AE72-23A5BAE2BDB4}" destId="{CFED3C6E-35F5-495D-9883-2776DC0B46BC}" srcOrd="1" destOrd="0" presId="urn:microsoft.com/office/officeart/2005/8/layout/hierarchy4"/>
    <dgm:cxn modelId="{B619E87A-4CF0-4EB6-8504-18D8A77F8591}" type="presParOf" srcId="{5321D8B1-DA1C-4919-AE72-23A5BAE2BDB4}" destId="{43C83BEA-C1A9-4E90-8C74-A1F75B98CCF8}" srcOrd="2" destOrd="0" presId="urn:microsoft.com/office/officeart/2005/8/layout/hierarchy4"/>
    <dgm:cxn modelId="{B137DE23-F9FF-41AF-8186-82E29C4370BF}" type="presParOf" srcId="{43C83BEA-C1A9-4E90-8C74-A1F75B98CCF8}" destId="{888F55DC-9EB5-4849-9950-7EDA4E03981B}" srcOrd="0" destOrd="0" presId="urn:microsoft.com/office/officeart/2005/8/layout/hierarchy4"/>
    <dgm:cxn modelId="{FA58BE9F-7285-48B0-838D-36A3C1C2D1CB}" type="presParOf" srcId="{43C83BEA-C1A9-4E90-8C74-A1F75B98CCF8}" destId="{76320E3A-CCA4-4756-B42D-00029D2882A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2F9325-53BB-4F99-BE78-C67CA5467295}"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2E446DDC-D51E-4F3C-A3FF-2C2BD3ACF07C}">
      <dgm:prSet phldrT="[Text]"/>
      <dgm:spPr/>
      <dgm:t>
        <a:bodyPr/>
        <a:lstStyle/>
        <a:p>
          <a:r>
            <a:rPr lang="en-US" dirty="0">
              <a:solidFill>
                <a:schemeClr val="bg2"/>
              </a:solidFill>
            </a:rPr>
            <a:t>Object Allocation Contention</a:t>
          </a:r>
        </a:p>
      </dgm:t>
    </dgm:pt>
    <dgm:pt modelId="{D60A15CA-F2C3-4DAA-BB28-A12FD04954CF}" type="parTrans" cxnId="{ECB16A27-9B19-4EAA-82D3-F3C35BF33393}">
      <dgm:prSet/>
      <dgm:spPr/>
      <dgm:t>
        <a:bodyPr/>
        <a:lstStyle/>
        <a:p>
          <a:endParaRPr lang="en-US"/>
        </a:p>
      </dgm:t>
    </dgm:pt>
    <dgm:pt modelId="{41AF8B15-F60D-43DA-B36F-B632242C74B2}" type="sibTrans" cxnId="{ECB16A27-9B19-4EAA-82D3-F3C35BF33393}">
      <dgm:prSet/>
      <dgm:spPr/>
      <dgm:t>
        <a:bodyPr/>
        <a:lstStyle/>
        <a:p>
          <a:endParaRPr lang="en-US"/>
        </a:p>
      </dgm:t>
    </dgm:pt>
    <dgm:pt modelId="{30F0CE46-04C8-45E1-B5EC-17A8384753B7}">
      <dgm:prSet phldrT="[Text]"/>
      <dgm:spPr/>
      <dgm:t>
        <a:bodyPr/>
        <a:lstStyle/>
        <a:p>
          <a:r>
            <a:rPr lang="en-US" dirty="0"/>
            <a:t>Contention for metadata pages used to manage space allocation in a data file</a:t>
          </a:r>
          <a:br>
            <a:rPr lang="en-US" dirty="0"/>
          </a:br>
          <a:endParaRPr lang="en-US" dirty="0"/>
        </a:p>
      </dgm:t>
    </dgm:pt>
    <dgm:pt modelId="{912F21D9-174A-4D4D-97A0-DD276BC45E2D}" type="parTrans" cxnId="{A6BF59F6-72AD-4BF6-A950-C9B9D3897B4F}">
      <dgm:prSet/>
      <dgm:spPr/>
      <dgm:t>
        <a:bodyPr/>
        <a:lstStyle/>
        <a:p>
          <a:endParaRPr lang="en-US"/>
        </a:p>
      </dgm:t>
    </dgm:pt>
    <dgm:pt modelId="{BEB250B9-1046-472F-8E61-795AA8AEE881}" type="sibTrans" cxnId="{A6BF59F6-72AD-4BF6-A950-C9B9D3897B4F}">
      <dgm:prSet/>
      <dgm:spPr/>
      <dgm:t>
        <a:bodyPr/>
        <a:lstStyle/>
        <a:p>
          <a:endParaRPr lang="en-US"/>
        </a:p>
      </dgm:t>
    </dgm:pt>
    <dgm:pt modelId="{720DC074-F97B-458E-BDCC-6E3E32DC1559}">
      <dgm:prSet phldrT="[Text]"/>
      <dgm:spPr/>
      <dgm:t>
        <a:bodyPr/>
        <a:lstStyle/>
        <a:p>
          <a:r>
            <a:rPr lang="en-US" dirty="0">
              <a:solidFill>
                <a:schemeClr val="bg2"/>
              </a:solidFill>
            </a:rPr>
            <a:t>Metadata Contention</a:t>
          </a:r>
        </a:p>
      </dgm:t>
    </dgm:pt>
    <dgm:pt modelId="{8FE8F550-65F8-42B7-8F26-9B8F4B6C16EC}" type="parTrans" cxnId="{B4C87A54-3982-4735-99BC-3A91822AC0EF}">
      <dgm:prSet/>
      <dgm:spPr/>
      <dgm:t>
        <a:bodyPr/>
        <a:lstStyle/>
        <a:p>
          <a:endParaRPr lang="en-US"/>
        </a:p>
      </dgm:t>
    </dgm:pt>
    <dgm:pt modelId="{2EC16E48-7CFD-4BA8-BEB4-B5B608243F73}" type="sibTrans" cxnId="{B4C87A54-3982-4735-99BC-3A91822AC0EF}">
      <dgm:prSet/>
      <dgm:spPr/>
      <dgm:t>
        <a:bodyPr/>
        <a:lstStyle/>
        <a:p>
          <a:endParaRPr lang="en-US"/>
        </a:p>
      </dgm:t>
    </dgm:pt>
    <dgm:pt modelId="{143AECEF-5EDA-4257-9029-BDA6773762E5}">
      <dgm:prSet phldrT="[Text]"/>
      <dgm:spPr/>
      <dgm:t>
        <a:bodyPr/>
        <a:lstStyle/>
        <a:p>
          <a:r>
            <a:rPr lang="en-US" dirty="0"/>
            <a:t>Contention for pages that belong to system objects used to track table metadata</a:t>
          </a:r>
          <a:br>
            <a:rPr lang="en-US" dirty="0"/>
          </a:br>
          <a:endParaRPr lang="en-US" dirty="0"/>
        </a:p>
      </dgm:t>
    </dgm:pt>
    <dgm:pt modelId="{38FA5D81-5D21-4131-95E9-D1D1BCEB6E06}" type="parTrans" cxnId="{54EDC1FC-B20A-47D3-A182-A10418275DE9}">
      <dgm:prSet/>
      <dgm:spPr/>
      <dgm:t>
        <a:bodyPr/>
        <a:lstStyle/>
        <a:p>
          <a:endParaRPr lang="en-US"/>
        </a:p>
      </dgm:t>
    </dgm:pt>
    <dgm:pt modelId="{5B408511-B2E9-491C-ABB5-D9A5522EC03D}" type="sibTrans" cxnId="{54EDC1FC-B20A-47D3-A182-A10418275DE9}">
      <dgm:prSet/>
      <dgm:spPr/>
      <dgm:t>
        <a:bodyPr/>
        <a:lstStyle/>
        <a:p>
          <a:endParaRPr lang="en-US"/>
        </a:p>
      </dgm:t>
    </dgm:pt>
    <dgm:pt modelId="{F18723B0-371E-4A9D-BBBA-5456E538ED50}">
      <dgm:prSet phldrT="[Text]"/>
      <dgm:spPr/>
      <dgm:t>
        <a:bodyPr/>
        <a:lstStyle/>
        <a:p>
          <a:r>
            <a:rPr lang="en-US" dirty="0"/>
            <a:t>Look for PAGELATCH waits on pages that belong to system objects</a:t>
          </a:r>
        </a:p>
      </dgm:t>
    </dgm:pt>
    <dgm:pt modelId="{BC523008-AE24-4A6E-A9C3-712607F58F07}" type="parTrans" cxnId="{930C90EE-74C0-4F14-A3B0-101AE72A0972}">
      <dgm:prSet/>
      <dgm:spPr/>
      <dgm:t>
        <a:bodyPr/>
        <a:lstStyle/>
        <a:p>
          <a:endParaRPr lang="en-US"/>
        </a:p>
      </dgm:t>
    </dgm:pt>
    <dgm:pt modelId="{AC40FCF4-50A5-4198-9285-357F29201904}" type="sibTrans" cxnId="{930C90EE-74C0-4F14-A3B0-101AE72A0972}">
      <dgm:prSet/>
      <dgm:spPr/>
      <dgm:t>
        <a:bodyPr/>
        <a:lstStyle/>
        <a:p>
          <a:endParaRPr lang="en-US"/>
        </a:p>
      </dgm:t>
    </dgm:pt>
    <dgm:pt modelId="{9DB59BFF-6BD0-4A0A-A638-3D6687C6142B}">
      <dgm:prSet phldrT="[Text]"/>
      <dgm:spPr/>
      <dgm:t>
        <a:bodyPr/>
        <a:lstStyle/>
        <a:p>
          <a:r>
            <a:rPr lang="en-US" dirty="0">
              <a:solidFill>
                <a:schemeClr val="bg2"/>
              </a:solidFill>
            </a:rPr>
            <a:t>Temp Table Cache Contention</a:t>
          </a:r>
        </a:p>
      </dgm:t>
    </dgm:pt>
    <dgm:pt modelId="{0BF9E381-2606-4492-BC86-246055437FB6}" type="parTrans" cxnId="{EAEFF7ED-81CE-47C6-B836-FBFA34F06BB1}">
      <dgm:prSet/>
      <dgm:spPr/>
      <dgm:t>
        <a:bodyPr/>
        <a:lstStyle/>
        <a:p>
          <a:endParaRPr lang="en-US"/>
        </a:p>
      </dgm:t>
    </dgm:pt>
    <dgm:pt modelId="{82165E23-33D2-45F5-9083-0500EBCFC18D}" type="sibTrans" cxnId="{EAEFF7ED-81CE-47C6-B836-FBFA34F06BB1}">
      <dgm:prSet/>
      <dgm:spPr/>
      <dgm:t>
        <a:bodyPr/>
        <a:lstStyle/>
        <a:p>
          <a:endParaRPr lang="en-US"/>
        </a:p>
      </dgm:t>
    </dgm:pt>
    <dgm:pt modelId="{55D141E3-C7C1-475D-9410-58925667793E}">
      <dgm:prSet phldrT="[Text]"/>
      <dgm:spPr/>
      <dgm:t>
        <a:bodyPr/>
        <a:lstStyle/>
        <a:p>
          <a:r>
            <a:rPr lang="en-US" dirty="0"/>
            <a:t>Contention for memory objects associated with the Temp Table Cache</a:t>
          </a:r>
          <a:br>
            <a:rPr lang="en-US" dirty="0"/>
          </a:br>
          <a:endParaRPr lang="en-US" dirty="0"/>
        </a:p>
      </dgm:t>
    </dgm:pt>
    <dgm:pt modelId="{58F4CBF5-D13A-4980-AA36-401ACA4A14DA}" type="parTrans" cxnId="{205F6BA5-81B7-4213-9B9E-52881BCD30C8}">
      <dgm:prSet/>
      <dgm:spPr/>
      <dgm:t>
        <a:bodyPr/>
        <a:lstStyle/>
        <a:p>
          <a:endParaRPr lang="en-US"/>
        </a:p>
      </dgm:t>
    </dgm:pt>
    <dgm:pt modelId="{E075433F-6BD6-4D2A-8266-D7CD45F0D86D}" type="sibTrans" cxnId="{205F6BA5-81B7-4213-9B9E-52881BCD30C8}">
      <dgm:prSet/>
      <dgm:spPr/>
      <dgm:t>
        <a:bodyPr/>
        <a:lstStyle/>
        <a:p>
          <a:endParaRPr lang="en-US"/>
        </a:p>
      </dgm:t>
    </dgm:pt>
    <dgm:pt modelId="{053D99CE-77DE-4FCB-9D50-2723595EE154}">
      <dgm:prSet phldrT="[Text]"/>
      <dgm:spPr/>
      <dgm:t>
        <a:bodyPr/>
        <a:lstStyle/>
        <a:p>
          <a:r>
            <a:rPr lang="en-US" dirty="0"/>
            <a:t>Look for either CMEMTHREAD waits or SOS_CACHESTORE spinlock waits (both can be due to other causes)</a:t>
          </a:r>
        </a:p>
      </dgm:t>
    </dgm:pt>
    <dgm:pt modelId="{7E968A7D-C410-408A-A63A-FCA70D4D4DBD}" type="parTrans" cxnId="{EBEE40A7-292A-4697-A66A-767489FA5C77}">
      <dgm:prSet/>
      <dgm:spPr/>
      <dgm:t>
        <a:bodyPr/>
        <a:lstStyle/>
        <a:p>
          <a:endParaRPr lang="en-US"/>
        </a:p>
      </dgm:t>
    </dgm:pt>
    <dgm:pt modelId="{F1A97C15-702E-4E67-8F7D-EAC0E29C1292}" type="sibTrans" cxnId="{EBEE40A7-292A-4697-A66A-767489FA5C77}">
      <dgm:prSet/>
      <dgm:spPr/>
      <dgm:t>
        <a:bodyPr/>
        <a:lstStyle/>
        <a:p>
          <a:endParaRPr lang="en-US"/>
        </a:p>
      </dgm:t>
    </dgm:pt>
    <dgm:pt modelId="{6AB7D33E-8C3E-4F57-B1C1-D10B23951701}">
      <dgm:prSet phldrT="[Text]"/>
      <dgm:spPr/>
      <dgm:t>
        <a:bodyPr/>
        <a:lstStyle/>
        <a:p>
          <a:r>
            <a:rPr lang="en-US" dirty="0"/>
            <a:t>Look for PAGELATCH waits on PFS and GAM pages</a:t>
          </a:r>
        </a:p>
      </dgm:t>
    </dgm:pt>
    <dgm:pt modelId="{EF23598F-5E70-47FB-ACE4-70CEF284DADB}" type="parTrans" cxnId="{C1872863-854E-4BC5-922B-629D410B7375}">
      <dgm:prSet/>
      <dgm:spPr/>
      <dgm:t>
        <a:bodyPr/>
        <a:lstStyle/>
        <a:p>
          <a:endParaRPr lang="en-US"/>
        </a:p>
      </dgm:t>
    </dgm:pt>
    <dgm:pt modelId="{3778EA8D-1803-4346-BFC4-1402FB3873EE}" type="sibTrans" cxnId="{C1872863-854E-4BC5-922B-629D410B7375}">
      <dgm:prSet/>
      <dgm:spPr/>
      <dgm:t>
        <a:bodyPr/>
        <a:lstStyle/>
        <a:p>
          <a:endParaRPr lang="en-US"/>
        </a:p>
      </dgm:t>
    </dgm:pt>
    <dgm:pt modelId="{9D69932A-97C1-463A-BD9C-08A96F4B80D6}" type="pres">
      <dgm:prSet presAssocID="{BF2F9325-53BB-4F99-BE78-C67CA5467295}" presName="Name0" presStyleCnt="0">
        <dgm:presLayoutVars>
          <dgm:dir/>
          <dgm:animLvl val="lvl"/>
          <dgm:resizeHandles val="exact"/>
        </dgm:presLayoutVars>
      </dgm:prSet>
      <dgm:spPr/>
    </dgm:pt>
    <dgm:pt modelId="{C26F1B07-C4E0-4F44-94F9-26D1CAE54152}" type="pres">
      <dgm:prSet presAssocID="{2E446DDC-D51E-4F3C-A3FF-2C2BD3ACF07C}" presName="composite" presStyleCnt="0"/>
      <dgm:spPr/>
    </dgm:pt>
    <dgm:pt modelId="{1C801DDA-E69B-4397-B2F8-397FEA30F476}" type="pres">
      <dgm:prSet presAssocID="{2E446DDC-D51E-4F3C-A3FF-2C2BD3ACF07C}" presName="parTx" presStyleLbl="alignNode1" presStyleIdx="0" presStyleCnt="3">
        <dgm:presLayoutVars>
          <dgm:chMax val="0"/>
          <dgm:chPref val="0"/>
          <dgm:bulletEnabled val="1"/>
        </dgm:presLayoutVars>
      </dgm:prSet>
      <dgm:spPr/>
    </dgm:pt>
    <dgm:pt modelId="{D918483F-CF14-452B-A224-8F9C81ACCAA2}" type="pres">
      <dgm:prSet presAssocID="{2E446DDC-D51E-4F3C-A3FF-2C2BD3ACF07C}" presName="desTx" presStyleLbl="alignAccFollowNode1" presStyleIdx="0" presStyleCnt="3">
        <dgm:presLayoutVars>
          <dgm:bulletEnabled val="1"/>
        </dgm:presLayoutVars>
      </dgm:prSet>
      <dgm:spPr/>
    </dgm:pt>
    <dgm:pt modelId="{67A718E8-A01D-437E-A265-7DC661DB12B6}" type="pres">
      <dgm:prSet presAssocID="{41AF8B15-F60D-43DA-B36F-B632242C74B2}" presName="space" presStyleCnt="0"/>
      <dgm:spPr/>
    </dgm:pt>
    <dgm:pt modelId="{D716FAC4-7343-4E4C-B81E-403AE804CD3D}" type="pres">
      <dgm:prSet presAssocID="{720DC074-F97B-458E-BDCC-6E3E32DC1559}" presName="composite" presStyleCnt="0"/>
      <dgm:spPr/>
    </dgm:pt>
    <dgm:pt modelId="{10285625-1791-460E-9F83-15B8447BDC5B}" type="pres">
      <dgm:prSet presAssocID="{720DC074-F97B-458E-BDCC-6E3E32DC1559}" presName="parTx" presStyleLbl="alignNode1" presStyleIdx="1" presStyleCnt="3">
        <dgm:presLayoutVars>
          <dgm:chMax val="0"/>
          <dgm:chPref val="0"/>
          <dgm:bulletEnabled val="1"/>
        </dgm:presLayoutVars>
      </dgm:prSet>
      <dgm:spPr/>
    </dgm:pt>
    <dgm:pt modelId="{3BDD2B67-16B7-46C8-983D-0FE1D6FFA94F}" type="pres">
      <dgm:prSet presAssocID="{720DC074-F97B-458E-BDCC-6E3E32DC1559}" presName="desTx" presStyleLbl="alignAccFollowNode1" presStyleIdx="1" presStyleCnt="3">
        <dgm:presLayoutVars>
          <dgm:bulletEnabled val="1"/>
        </dgm:presLayoutVars>
      </dgm:prSet>
      <dgm:spPr/>
    </dgm:pt>
    <dgm:pt modelId="{FC7DB19D-0800-4377-A13E-3C775E20EF9A}" type="pres">
      <dgm:prSet presAssocID="{2EC16E48-7CFD-4BA8-BEB4-B5B608243F73}" presName="space" presStyleCnt="0"/>
      <dgm:spPr/>
    </dgm:pt>
    <dgm:pt modelId="{2643605C-CD36-4A00-9601-E8D3A10CD8E1}" type="pres">
      <dgm:prSet presAssocID="{9DB59BFF-6BD0-4A0A-A638-3D6687C6142B}" presName="composite" presStyleCnt="0"/>
      <dgm:spPr/>
    </dgm:pt>
    <dgm:pt modelId="{7CB8524F-0FE7-4DE1-AA1B-4A433BDF23CB}" type="pres">
      <dgm:prSet presAssocID="{9DB59BFF-6BD0-4A0A-A638-3D6687C6142B}" presName="parTx" presStyleLbl="alignNode1" presStyleIdx="2" presStyleCnt="3">
        <dgm:presLayoutVars>
          <dgm:chMax val="0"/>
          <dgm:chPref val="0"/>
          <dgm:bulletEnabled val="1"/>
        </dgm:presLayoutVars>
      </dgm:prSet>
      <dgm:spPr/>
    </dgm:pt>
    <dgm:pt modelId="{8618242B-862F-4E9F-90D4-EAC8E2048866}" type="pres">
      <dgm:prSet presAssocID="{9DB59BFF-6BD0-4A0A-A638-3D6687C6142B}" presName="desTx" presStyleLbl="alignAccFollowNode1" presStyleIdx="2" presStyleCnt="3">
        <dgm:presLayoutVars>
          <dgm:bulletEnabled val="1"/>
        </dgm:presLayoutVars>
      </dgm:prSet>
      <dgm:spPr/>
    </dgm:pt>
  </dgm:ptLst>
  <dgm:cxnLst>
    <dgm:cxn modelId="{94447306-F36B-42F1-8364-632545393A4C}" type="presOf" srcId="{F18723B0-371E-4A9D-BBBA-5456E538ED50}" destId="{3BDD2B67-16B7-46C8-983D-0FE1D6FFA94F}" srcOrd="0" destOrd="1" presId="urn:microsoft.com/office/officeart/2005/8/layout/hList1"/>
    <dgm:cxn modelId="{5FB68012-61B0-482A-B34C-06A37EF3C320}" type="presOf" srcId="{BF2F9325-53BB-4F99-BE78-C67CA5467295}" destId="{9D69932A-97C1-463A-BD9C-08A96F4B80D6}" srcOrd="0" destOrd="0" presId="urn:microsoft.com/office/officeart/2005/8/layout/hList1"/>
    <dgm:cxn modelId="{ECB16A27-9B19-4EAA-82D3-F3C35BF33393}" srcId="{BF2F9325-53BB-4F99-BE78-C67CA5467295}" destId="{2E446DDC-D51E-4F3C-A3FF-2C2BD3ACF07C}" srcOrd="0" destOrd="0" parTransId="{D60A15CA-F2C3-4DAA-BB28-A12FD04954CF}" sibTransId="{41AF8B15-F60D-43DA-B36F-B632242C74B2}"/>
    <dgm:cxn modelId="{C1872863-854E-4BC5-922B-629D410B7375}" srcId="{2E446DDC-D51E-4F3C-A3FF-2C2BD3ACF07C}" destId="{6AB7D33E-8C3E-4F57-B1C1-D10B23951701}" srcOrd="1" destOrd="0" parTransId="{EF23598F-5E70-47FB-ACE4-70CEF284DADB}" sibTransId="{3778EA8D-1803-4346-BFC4-1402FB3873EE}"/>
    <dgm:cxn modelId="{DFC5A448-2034-42FE-B877-2CA004AFF665}" type="presOf" srcId="{30F0CE46-04C8-45E1-B5EC-17A8384753B7}" destId="{D918483F-CF14-452B-A224-8F9C81ACCAA2}" srcOrd="0" destOrd="0" presId="urn:microsoft.com/office/officeart/2005/8/layout/hList1"/>
    <dgm:cxn modelId="{F4321F6F-E464-4194-83E6-55EFF57A5F5B}" type="presOf" srcId="{143AECEF-5EDA-4257-9029-BDA6773762E5}" destId="{3BDD2B67-16B7-46C8-983D-0FE1D6FFA94F}" srcOrd="0" destOrd="0" presId="urn:microsoft.com/office/officeart/2005/8/layout/hList1"/>
    <dgm:cxn modelId="{B4C87A54-3982-4735-99BC-3A91822AC0EF}" srcId="{BF2F9325-53BB-4F99-BE78-C67CA5467295}" destId="{720DC074-F97B-458E-BDCC-6E3E32DC1559}" srcOrd="1" destOrd="0" parTransId="{8FE8F550-65F8-42B7-8F26-9B8F4B6C16EC}" sibTransId="{2EC16E48-7CFD-4BA8-BEB4-B5B608243F73}"/>
    <dgm:cxn modelId="{EDDF3177-CF6F-415E-B9A5-570835C4D623}" type="presOf" srcId="{720DC074-F97B-458E-BDCC-6E3E32DC1559}" destId="{10285625-1791-460E-9F83-15B8447BDC5B}" srcOrd="0" destOrd="0" presId="urn:microsoft.com/office/officeart/2005/8/layout/hList1"/>
    <dgm:cxn modelId="{205F6BA5-81B7-4213-9B9E-52881BCD30C8}" srcId="{9DB59BFF-6BD0-4A0A-A638-3D6687C6142B}" destId="{55D141E3-C7C1-475D-9410-58925667793E}" srcOrd="0" destOrd="0" parTransId="{58F4CBF5-D13A-4980-AA36-401ACA4A14DA}" sibTransId="{E075433F-6BD6-4D2A-8266-D7CD45F0D86D}"/>
    <dgm:cxn modelId="{EBEE40A7-292A-4697-A66A-767489FA5C77}" srcId="{9DB59BFF-6BD0-4A0A-A638-3D6687C6142B}" destId="{053D99CE-77DE-4FCB-9D50-2723595EE154}" srcOrd="1" destOrd="0" parTransId="{7E968A7D-C410-408A-A63A-FCA70D4D4DBD}" sibTransId="{F1A97C15-702E-4E67-8F7D-EAC0E29C1292}"/>
    <dgm:cxn modelId="{4979A8AC-4331-4D1D-A73D-6C47DA669EE8}" type="presOf" srcId="{6AB7D33E-8C3E-4F57-B1C1-D10B23951701}" destId="{D918483F-CF14-452B-A224-8F9C81ACCAA2}" srcOrd="0" destOrd="1" presId="urn:microsoft.com/office/officeart/2005/8/layout/hList1"/>
    <dgm:cxn modelId="{0A40B0AD-7334-4764-9F3C-8E5767FEC0EE}" type="presOf" srcId="{053D99CE-77DE-4FCB-9D50-2723595EE154}" destId="{8618242B-862F-4E9F-90D4-EAC8E2048866}" srcOrd="0" destOrd="1" presId="urn:microsoft.com/office/officeart/2005/8/layout/hList1"/>
    <dgm:cxn modelId="{CE7FA4DC-1BC8-42B8-9CCD-24890436C52B}" type="presOf" srcId="{55D141E3-C7C1-475D-9410-58925667793E}" destId="{8618242B-862F-4E9F-90D4-EAC8E2048866}" srcOrd="0" destOrd="0" presId="urn:microsoft.com/office/officeart/2005/8/layout/hList1"/>
    <dgm:cxn modelId="{C6ED34DE-CE9B-4DB8-81B6-2AB14FB28EF8}" type="presOf" srcId="{2E446DDC-D51E-4F3C-A3FF-2C2BD3ACF07C}" destId="{1C801DDA-E69B-4397-B2F8-397FEA30F476}" srcOrd="0" destOrd="0" presId="urn:microsoft.com/office/officeart/2005/8/layout/hList1"/>
    <dgm:cxn modelId="{EAEFF7ED-81CE-47C6-B836-FBFA34F06BB1}" srcId="{BF2F9325-53BB-4F99-BE78-C67CA5467295}" destId="{9DB59BFF-6BD0-4A0A-A638-3D6687C6142B}" srcOrd="2" destOrd="0" parTransId="{0BF9E381-2606-4492-BC86-246055437FB6}" sibTransId="{82165E23-33D2-45F5-9083-0500EBCFC18D}"/>
    <dgm:cxn modelId="{930C90EE-74C0-4F14-A3B0-101AE72A0972}" srcId="{720DC074-F97B-458E-BDCC-6E3E32DC1559}" destId="{F18723B0-371E-4A9D-BBBA-5456E538ED50}" srcOrd="1" destOrd="0" parTransId="{BC523008-AE24-4A6E-A9C3-712607F58F07}" sibTransId="{AC40FCF4-50A5-4198-9285-357F29201904}"/>
    <dgm:cxn modelId="{A71098F4-D476-4295-A910-930A0BF942F6}" type="presOf" srcId="{9DB59BFF-6BD0-4A0A-A638-3D6687C6142B}" destId="{7CB8524F-0FE7-4DE1-AA1B-4A433BDF23CB}" srcOrd="0" destOrd="0" presId="urn:microsoft.com/office/officeart/2005/8/layout/hList1"/>
    <dgm:cxn modelId="{A6BF59F6-72AD-4BF6-A950-C9B9D3897B4F}" srcId="{2E446DDC-D51E-4F3C-A3FF-2C2BD3ACF07C}" destId="{30F0CE46-04C8-45E1-B5EC-17A8384753B7}" srcOrd="0" destOrd="0" parTransId="{912F21D9-174A-4D4D-97A0-DD276BC45E2D}" sibTransId="{BEB250B9-1046-472F-8E61-795AA8AEE881}"/>
    <dgm:cxn modelId="{54EDC1FC-B20A-47D3-A182-A10418275DE9}" srcId="{720DC074-F97B-458E-BDCC-6E3E32DC1559}" destId="{143AECEF-5EDA-4257-9029-BDA6773762E5}" srcOrd="0" destOrd="0" parTransId="{38FA5D81-5D21-4131-95E9-D1D1BCEB6E06}" sibTransId="{5B408511-B2E9-491C-ABB5-D9A5522EC03D}"/>
    <dgm:cxn modelId="{E2FBD39F-1E1E-4805-B9D7-702C58737FB9}" type="presParOf" srcId="{9D69932A-97C1-463A-BD9C-08A96F4B80D6}" destId="{C26F1B07-C4E0-4F44-94F9-26D1CAE54152}" srcOrd="0" destOrd="0" presId="urn:microsoft.com/office/officeart/2005/8/layout/hList1"/>
    <dgm:cxn modelId="{052555D0-018B-42BE-B678-85AEA47395DC}" type="presParOf" srcId="{C26F1B07-C4E0-4F44-94F9-26D1CAE54152}" destId="{1C801DDA-E69B-4397-B2F8-397FEA30F476}" srcOrd="0" destOrd="0" presId="urn:microsoft.com/office/officeart/2005/8/layout/hList1"/>
    <dgm:cxn modelId="{84E6D10F-9F2D-4F8F-AF6D-DB9FBFAF0219}" type="presParOf" srcId="{C26F1B07-C4E0-4F44-94F9-26D1CAE54152}" destId="{D918483F-CF14-452B-A224-8F9C81ACCAA2}" srcOrd="1" destOrd="0" presId="urn:microsoft.com/office/officeart/2005/8/layout/hList1"/>
    <dgm:cxn modelId="{602FD93F-05AA-46F0-B574-BDF7A924ADDD}" type="presParOf" srcId="{9D69932A-97C1-463A-BD9C-08A96F4B80D6}" destId="{67A718E8-A01D-437E-A265-7DC661DB12B6}" srcOrd="1" destOrd="0" presId="urn:microsoft.com/office/officeart/2005/8/layout/hList1"/>
    <dgm:cxn modelId="{4E1BA6FA-E557-42FF-B252-E801FBAF9D36}" type="presParOf" srcId="{9D69932A-97C1-463A-BD9C-08A96F4B80D6}" destId="{D716FAC4-7343-4E4C-B81E-403AE804CD3D}" srcOrd="2" destOrd="0" presId="urn:microsoft.com/office/officeart/2005/8/layout/hList1"/>
    <dgm:cxn modelId="{38E27A55-2892-41A7-A1C0-E9C0EE2BC74E}" type="presParOf" srcId="{D716FAC4-7343-4E4C-B81E-403AE804CD3D}" destId="{10285625-1791-460E-9F83-15B8447BDC5B}" srcOrd="0" destOrd="0" presId="urn:microsoft.com/office/officeart/2005/8/layout/hList1"/>
    <dgm:cxn modelId="{A4F427C8-6116-461E-8A6A-B8260A777C21}" type="presParOf" srcId="{D716FAC4-7343-4E4C-B81E-403AE804CD3D}" destId="{3BDD2B67-16B7-46C8-983D-0FE1D6FFA94F}" srcOrd="1" destOrd="0" presId="urn:microsoft.com/office/officeart/2005/8/layout/hList1"/>
    <dgm:cxn modelId="{91F87B3D-2DA1-4D92-A274-249716EBE6BB}" type="presParOf" srcId="{9D69932A-97C1-463A-BD9C-08A96F4B80D6}" destId="{FC7DB19D-0800-4377-A13E-3C775E20EF9A}" srcOrd="3" destOrd="0" presId="urn:microsoft.com/office/officeart/2005/8/layout/hList1"/>
    <dgm:cxn modelId="{BE78E038-F706-4DC5-A659-CFBC96EF1CE7}" type="presParOf" srcId="{9D69932A-97C1-463A-BD9C-08A96F4B80D6}" destId="{2643605C-CD36-4A00-9601-E8D3A10CD8E1}" srcOrd="4" destOrd="0" presId="urn:microsoft.com/office/officeart/2005/8/layout/hList1"/>
    <dgm:cxn modelId="{A3B0BFF1-D2AD-451F-A1BA-8E457318FB47}" type="presParOf" srcId="{2643605C-CD36-4A00-9601-E8D3A10CD8E1}" destId="{7CB8524F-0FE7-4DE1-AA1B-4A433BDF23CB}" srcOrd="0" destOrd="0" presId="urn:microsoft.com/office/officeart/2005/8/layout/hList1"/>
    <dgm:cxn modelId="{9DEB7DA6-422D-442B-AFF7-93ECF3925608}" type="presParOf" srcId="{2643605C-CD36-4A00-9601-E8D3A10CD8E1}" destId="{8618242B-862F-4E9F-90D4-EAC8E204886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CE2EA8-D507-44D8-A679-57DF5FF2A7E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42692FC-C82C-48F8-ADE1-B614A8258EC2}">
      <dgm:prSet/>
      <dgm:spPr/>
      <dgm:t>
        <a:bodyPr/>
        <a:lstStyle/>
        <a:p>
          <a:r>
            <a:rPr lang="en-US" b="0" i="0" dirty="0">
              <a:solidFill>
                <a:schemeClr val="bg2"/>
              </a:solidFill>
            </a:rPr>
            <a:t>Place data files directly on PMEM with DAX mode</a:t>
          </a:r>
          <a:endParaRPr lang="en-US" dirty="0">
            <a:solidFill>
              <a:schemeClr val="bg2"/>
            </a:solidFill>
          </a:endParaRPr>
        </a:p>
      </dgm:t>
    </dgm:pt>
    <dgm:pt modelId="{A46EC31B-C4D5-4FF4-BF08-3ED3F3A92DB8}" type="parTrans" cxnId="{19C99C01-6675-4094-BFB2-D373BF75CA84}">
      <dgm:prSet/>
      <dgm:spPr/>
      <dgm:t>
        <a:bodyPr/>
        <a:lstStyle/>
        <a:p>
          <a:endParaRPr lang="en-US"/>
        </a:p>
      </dgm:t>
    </dgm:pt>
    <dgm:pt modelId="{E70DC8BE-01F8-45BF-9D2D-A7F40221B6DE}" type="sibTrans" cxnId="{19C99C01-6675-4094-BFB2-D373BF75CA84}">
      <dgm:prSet/>
      <dgm:spPr/>
      <dgm:t>
        <a:bodyPr/>
        <a:lstStyle/>
        <a:p>
          <a:endParaRPr lang="en-US"/>
        </a:p>
      </dgm:t>
    </dgm:pt>
    <dgm:pt modelId="{87134F85-9FBE-440A-9571-07A76529DBFE}">
      <dgm:prSet/>
      <dgm:spPr/>
      <dgm:t>
        <a:bodyPr/>
        <a:lstStyle/>
        <a:p>
          <a:r>
            <a:rPr lang="en-US" b="0" i="0" dirty="0"/>
            <a:t>Eliminates I/O</a:t>
          </a:r>
          <a:endParaRPr lang="en-US" dirty="0"/>
        </a:p>
      </dgm:t>
    </dgm:pt>
    <dgm:pt modelId="{1E125CBF-C657-4B95-8F69-9010E8AE70AE}" type="parTrans" cxnId="{E3E8709A-DD4D-467F-AD51-936A8EC41E3A}">
      <dgm:prSet/>
      <dgm:spPr/>
      <dgm:t>
        <a:bodyPr/>
        <a:lstStyle/>
        <a:p>
          <a:endParaRPr lang="en-US"/>
        </a:p>
      </dgm:t>
    </dgm:pt>
    <dgm:pt modelId="{1A8ABD53-1C4F-47C5-A088-6DEA4CA9DE05}" type="sibTrans" cxnId="{E3E8709A-DD4D-467F-AD51-936A8EC41E3A}">
      <dgm:prSet/>
      <dgm:spPr/>
      <dgm:t>
        <a:bodyPr/>
        <a:lstStyle/>
        <a:p>
          <a:endParaRPr lang="en-US"/>
        </a:p>
      </dgm:t>
    </dgm:pt>
    <dgm:pt modelId="{1AD2B5B6-1107-42D3-BF86-B0233A736BB5}">
      <dgm:prSet/>
      <dgm:spPr/>
      <dgm:t>
        <a:bodyPr/>
        <a:lstStyle/>
        <a:p>
          <a:r>
            <a:rPr lang="en-US" b="0" i="0" dirty="0"/>
            <a:t>Increases cache capacity to meet peak workload I/O demands</a:t>
          </a:r>
          <a:endParaRPr lang="en-US" dirty="0"/>
        </a:p>
      </dgm:t>
    </dgm:pt>
    <dgm:pt modelId="{904D588D-33BF-494B-BD87-DDEEAB77691D}" type="parTrans" cxnId="{264F1A9C-6308-484C-8384-62E71F124E35}">
      <dgm:prSet/>
      <dgm:spPr/>
      <dgm:t>
        <a:bodyPr/>
        <a:lstStyle/>
        <a:p>
          <a:endParaRPr lang="en-US"/>
        </a:p>
      </dgm:t>
    </dgm:pt>
    <dgm:pt modelId="{2D3D40DB-D745-4A0E-8BF6-4747F6C9DDCC}" type="sibTrans" cxnId="{264F1A9C-6308-484C-8384-62E71F124E35}">
      <dgm:prSet/>
      <dgm:spPr/>
      <dgm:t>
        <a:bodyPr/>
        <a:lstStyle/>
        <a:p>
          <a:endParaRPr lang="en-US"/>
        </a:p>
      </dgm:t>
    </dgm:pt>
    <dgm:pt modelId="{1CD900DE-74C3-481B-858C-8749C8AC0B1C}">
      <dgm:prSet/>
      <dgm:spPr/>
      <dgm:t>
        <a:bodyPr/>
        <a:lstStyle/>
        <a:p>
          <a:r>
            <a:rPr lang="en-US" dirty="0">
              <a:solidFill>
                <a:schemeClr val="bg2"/>
              </a:solidFill>
            </a:rPr>
            <a:t>Considerations</a:t>
          </a:r>
        </a:p>
      </dgm:t>
    </dgm:pt>
    <dgm:pt modelId="{8C24926F-6B89-48BE-9ED9-46AABF74A1CF}" type="parTrans" cxnId="{FA70238A-079D-4038-A2CC-F2DEBB450647}">
      <dgm:prSet/>
      <dgm:spPr/>
      <dgm:t>
        <a:bodyPr/>
        <a:lstStyle/>
        <a:p>
          <a:endParaRPr lang="en-US"/>
        </a:p>
      </dgm:t>
    </dgm:pt>
    <dgm:pt modelId="{0A283B07-6965-43C6-91D7-0D630FC6576A}" type="sibTrans" cxnId="{FA70238A-079D-4038-A2CC-F2DEBB450647}">
      <dgm:prSet/>
      <dgm:spPr/>
      <dgm:t>
        <a:bodyPr/>
        <a:lstStyle/>
        <a:p>
          <a:endParaRPr lang="en-US"/>
        </a:p>
      </dgm:t>
    </dgm:pt>
    <dgm:pt modelId="{C57FBE13-CFB9-40DA-91AC-FFB8A928F09C}">
      <dgm:prSet/>
      <dgm:spPr/>
      <dgm:t>
        <a:bodyPr/>
        <a:lstStyle/>
        <a:p>
          <a:r>
            <a:rPr lang="en-US" b="0" i="0" dirty="0"/>
            <a:t>Applies to clean pages only</a:t>
          </a:r>
          <a:endParaRPr lang="en-US" dirty="0"/>
        </a:p>
      </dgm:t>
    </dgm:pt>
    <dgm:pt modelId="{F3087D90-0C0F-481B-A0EB-E3AD359BAD38}" type="parTrans" cxnId="{0CED787F-AF74-4D91-AC37-F12338E80B2B}">
      <dgm:prSet/>
      <dgm:spPr/>
      <dgm:t>
        <a:bodyPr/>
        <a:lstStyle/>
        <a:p>
          <a:endParaRPr lang="en-US"/>
        </a:p>
      </dgm:t>
    </dgm:pt>
    <dgm:pt modelId="{BC307EE2-6708-4CA2-B3D7-DC15C7AB5F6F}" type="sibTrans" cxnId="{0CED787F-AF74-4D91-AC37-F12338E80B2B}">
      <dgm:prSet/>
      <dgm:spPr/>
      <dgm:t>
        <a:bodyPr/>
        <a:lstStyle/>
        <a:p>
          <a:endParaRPr lang="en-US"/>
        </a:p>
      </dgm:t>
    </dgm:pt>
    <dgm:pt modelId="{13A8B0B4-F95A-4382-8216-7072EB79AC9C}">
      <dgm:prSet/>
      <dgm:spPr/>
      <dgm:t>
        <a:bodyPr/>
        <a:lstStyle/>
        <a:p>
          <a:r>
            <a:rPr lang="en-US" b="0" i="0" dirty="0"/>
            <a:t>Not compatible with Buffer Pool Extensions (BPE)</a:t>
          </a:r>
          <a:endParaRPr lang="en-US" dirty="0"/>
        </a:p>
      </dgm:t>
    </dgm:pt>
    <dgm:pt modelId="{544A32FA-8079-4E97-95BE-04474F2A2CCE}" type="parTrans" cxnId="{EA40E482-8F5C-42C1-91FC-75FE1BC9A8C4}">
      <dgm:prSet/>
      <dgm:spPr/>
      <dgm:t>
        <a:bodyPr/>
        <a:lstStyle/>
        <a:p>
          <a:endParaRPr lang="en-US"/>
        </a:p>
      </dgm:t>
    </dgm:pt>
    <dgm:pt modelId="{ABA093D5-03C2-4FF7-99CD-960AB245E1FA}" type="sibTrans" cxnId="{EA40E482-8F5C-42C1-91FC-75FE1BC9A8C4}">
      <dgm:prSet/>
      <dgm:spPr/>
      <dgm:t>
        <a:bodyPr/>
        <a:lstStyle/>
        <a:p>
          <a:endParaRPr lang="en-US"/>
        </a:p>
      </dgm:t>
    </dgm:pt>
    <dgm:pt modelId="{09E80E51-B695-4B09-B2B1-4C3FF0A671B9}">
      <dgm:prSet/>
      <dgm:spPr/>
      <dgm:t>
        <a:bodyPr/>
        <a:lstStyle/>
        <a:p>
          <a:r>
            <a:rPr lang="en-US" b="0" i="0" dirty="0"/>
            <a:t>Not compatible with pages using torn page detection</a:t>
          </a:r>
          <a:endParaRPr lang="en-US" dirty="0"/>
        </a:p>
      </dgm:t>
    </dgm:pt>
    <dgm:pt modelId="{8E9F138E-BD89-473C-BBDB-DBC287486D72}" type="parTrans" cxnId="{62932F4C-F33E-41E7-BEF5-85AC7BB965ED}">
      <dgm:prSet/>
      <dgm:spPr/>
      <dgm:t>
        <a:bodyPr/>
        <a:lstStyle/>
        <a:p>
          <a:endParaRPr lang="en-US"/>
        </a:p>
      </dgm:t>
    </dgm:pt>
    <dgm:pt modelId="{D05A2C9A-9B15-4464-96E9-C2BE23348D88}" type="sibTrans" cxnId="{62932F4C-F33E-41E7-BEF5-85AC7BB965ED}">
      <dgm:prSet/>
      <dgm:spPr/>
      <dgm:t>
        <a:bodyPr/>
        <a:lstStyle/>
        <a:p>
          <a:endParaRPr lang="en-US"/>
        </a:p>
      </dgm:t>
    </dgm:pt>
    <dgm:pt modelId="{D9267E63-2B7A-487A-9CF8-84378F173417}">
      <dgm:prSet/>
      <dgm:spPr/>
      <dgm:t>
        <a:bodyPr/>
        <a:lstStyle/>
        <a:p>
          <a:r>
            <a:rPr lang="en-US" b="0" i="0" dirty="0"/>
            <a:t>Not compatible with TDE (</a:t>
          </a:r>
          <a:r>
            <a:rPr lang="en-US" b="0" i="0" dirty="0" err="1"/>
            <a:t>Optane</a:t>
          </a:r>
          <a:r>
            <a:rPr lang="en-US" b="0" i="0" dirty="0"/>
            <a:t> encrypts data at the device level)</a:t>
          </a:r>
          <a:endParaRPr lang="en-US" dirty="0"/>
        </a:p>
      </dgm:t>
    </dgm:pt>
    <dgm:pt modelId="{41C126B9-66B8-4600-87D2-F0E69AA632FF}" type="parTrans" cxnId="{FF6BD22A-7D24-4DD9-B95B-12CCD43F9F1B}">
      <dgm:prSet/>
      <dgm:spPr/>
      <dgm:t>
        <a:bodyPr/>
        <a:lstStyle/>
        <a:p>
          <a:endParaRPr lang="en-US"/>
        </a:p>
      </dgm:t>
    </dgm:pt>
    <dgm:pt modelId="{33835524-6967-485A-9E0E-8B61CB1BF561}" type="sibTrans" cxnId="{FF6BD22A-7D24-4DD9-B95B-12CCD43F9F1B}">
      <dgm:prSet/>
      <dgm:spPr/>
      <dgm:t>
        <a:bodyPr/>
        <a:lstStyle/>
        <a:p>
          <a:endParaRPr lang="en-US"/>
        </a:p>
      </dgm:t>
    </dgm:pt>
    <dgm:pt modelId="{F78D5156-AF1B-43FB-A085-6B5916ABF708}">
      <dgm:prSet/>
      <dgm:spPr/>
      <dgm:t>
        <a:bodyPr/>
        <a:lstStyle/>
        <a:p>
          <a:r>
            <a:rPr lang="en-US" b="0" i="0"/>
            <a:t>Cannot shrink DB files when the feature is enabled</a:t>
          </a:r>
          <a:endParaRPr lang="en-US"/>
        </a:p>
      </dgm:t>
    </dgm:pt>
    <dgm:pt modelId="{FA5D648C-DBD3-47F8-8D4E-D300ECBFF143}" type="parTrans" cxnId="{D2BB21D4-5545-4315-BCDF-34D77FA367AE}">
      <dgm:prSet/>
      <dgm:spPr/>
      <dgm:t>
        <a:bodyPr/>
        <a:lstStyle/>
        <a:p>
          <a:endParaRPr lang="en-US"/>
        </a:p>
      </dgm:t>
    </dgm:pt>
    <dgm:pt modelId="{F2BC7436-0855-4EDF-B0FB-FA3560B0B2FC}" type="sibTrans" cxnId="{D2BB21D4-5545-4315-BCDF-34D77FA367AE}">
      <dgm:prSet/>
      <dgm:spPr/>
      <dgm:t>
        <a:bodyPr/>
        <a:lstStyle/>
        <a:p>
          <a:endParaRPr lang="en-US"/>
        </a:p>
      </dgm:t>
    </dgm:pt>
    <dgm:pt modelId="{C544B5A2-83CA-4080-A417-D20EEFCD2D4F}">
      <dgm:prSet/>
      <dgm:spPr/>
      <dgm:t>
        <a:bodyPr/>
        <a:lstStyle/>
        <a:p>
          <a:r>
            <a:rPr lang="en-US" dirty="0"/>
            <a:t>No need to copy pages to DRAM (traditional buffer pool)</a:t>
          </a:r>
        </a:p>
      </dgm:t>
    </dgm:pt>
    <dgm:pt modelId="{89876FB1-871F-43CA-B266-6B1EF9C99058}" type="parTrans" cxnId="{50F19F45-422F-4A3A-BD26-4087B92057B4}">
      <dgm:prSet/>
      <dgm:spPr/>
      <dgm:t>
        <a:bodyPr/>
        <a:lstStyle/>
        <a:p>
          <a:endParaRPr lang="en-US"/>
        </a:p>
      </dgm:t>
    </dgm:pt>
    <dgm:pt modelId="{C594240D-EC68-44E5-B4A6-920269AD3506}" type="sibTrans" cxnId="{50F19F45-422F-4A3A-BD26-4087B92057B4}">
      <dgm:prSet/>
      <dgm:spPr/>
      <dgm:t>
        <a:bodyPr/>
        <a:lstStyle/>
        <a:p>
          <a:endParaRPr lang="en-US"/>
        </a:p>
      </dgm:t>
    </dgm:pt>
    <dgm:pt modelId="{E33CF8F5-D7E7-4A33-A27D-1F55A9F65135}" type="pres">
      <dgm:prSet presAssocID="{97CE2EA8-D507-44D8-A679-57DF5FF2A7EB}" presName="linear" presStyleCnt="0">
        <dgm:presLayoutVars>
          <dgm:animLvl val="lvl"/>
          <dgm:resizeHandles val="exact"/>
        </dgm:presLayoutVars>
      </dgm:prSet>
      <dgm:spPr/>
    </dgm:pt>
    <dgm:pt modelId="{B284726F-EED6-49F1-8776-4133A35B9C30}" type="pres">
      <dgm:prSet presAssocID="{642692FC-C82C-48F8-ADE1-B614A8258EC2}" presName="parentText" presStyleLbl="node1" presStyleIdx="0" presStyleCnt="2">
        <dgm:presLayoutVars>
          <dgm:chMax val="0"/>
          <dgm:bulletEnabled val="1"/>
        </dgm:presLayoutVars>
      </dgm:prSet>
      <dgm:spPr/>
    </dgm:pt>
    <dgm:pt modelId="{FB597F95-FCEC-4C0D-B5D4-BF47090885DC}" type="pres">
      <dgm:prSet presAssocID="{642692FC-C82C-48F8-ADE1-B614A8258EC2}" presName="childText" presStyleLbl="revTx" presStyleIdx="0" presStyleCnt="2">
        <dgm:presLayoutVars>
          <dgm:bulletEnabled val="1"/>
        </dgm:presLayoutVars>
      </dgm:prSet>
      <dgm:spPr/>
    </dgm:pt>
    <dgm:pt modelId="{07F7DF32-F082-463B-B4A6-0386C40086B9}" type="pres">
      <dgm:prSet presAssocID="{1CD900DE-74C3-481B-858C-8749C8AC0B1C}" presName="parentText" presStyleLbl="node1" presStyleIdx="1" presStyleCnt="2" custScaleY="107192">
        <dgm:presLayoutVars>
          <dgm:chMax val="0"/>
          <dgm:bulletEnabled val="1"/>
        </dgm:presLayoutVars>
      </dgm:prSet>
      <dgm:spPr/>
    </dgm:pt>
    <dgm:pt modelId="{C4CFF12E-E367-410F-B384-9936F1D7D3C1}" type="pres">
      <dgm:prSet presAssocID="{1CD900DE-74C3-481B-858C-8749C8AC0B1C}" presName="childText" presStyleLbl="revTx" presStyleIdx="1" presStyleCnt="2">
        <dgm:presLayoutVars>
          <dgm:bulletEnabled val="1"/>
        </dgm:presLayoutVars>
      </dgm:prSet>
      <dgm:spPr/>
    </dgm:pt>
  </dgm:ptLst>
  <dgm:cxnLst>
    <dgm:cxn modelId="{19C99C01-6675-4094-BFB2-D373BF75CA84}" srcId="{97CE2EA8-D507-44D8-A679-57DF5FF2A7EB}" destId="{642692FC-C82C-48F8-ADE1-B614A8258EC2}" srcOrd="0" destOrd="0" parTransId="{A46EC31B-C4D5-4FF4-BF08-3ED3F3A92DB8}" sibTransId="{E70DC8BE-01F8-45BF-9D2D-A7F40221B6DE}"/>
    <dgm:cxn modelId="{070A8712-D07A-4769-B9E5-0E1AAF441B99}" type="presOf" srcId="{1AD2B5B6-1107-42D3-BF86-B0233A736BB5}" destId="{FB597F95-FCEC-4C0D-B5D4-BF47090885DC}" srcOrd="0" destOrd="2" presId="urn:microsoft.com/office/officeart/2005/8/layout/vList2"/>
    <dgm:cxn modelId="{199AE616-2899-44AF-BBA1-9170E37868EC}" type="presOf" srcId="{97CE2EA8-D507-44D8-A679-57DF5FF2A7EB}" destId="{E33CF8F5-D7E7-4A33-A27D-1F55A9F65135}" srcOrd="0" destOrd="0" presId="urn:microsoft.com/office/officeart/2005/8/layout/vList2"/>
    <dgm:cxn modelId="{FF6BD22A-7D24-4DD9-B95B-12CCD43F9F1B}" srcId="{1CD900DE-74C3-481B-858C-8749C8AC0B1C}" destId="{D9267E63-2B7A-487A-9CF8-84378F173417}" srcOrd="3" destOrd="0" parTransId="{41C126B9-66B8-4600-87D2-F0E69AA632FF}" sibTransId="{33835524-6967-485A-9E0E-8B61CB1BF561}"/>
    <dgm:cxn modelId="{89FBDA32-3C79-4CBD-8ACF-F4A52A01DF99}" type="presOf" srcId="{1CD900DE-74C3-481B-858C-8749C8AC0B1C}" destId="{07F7DF32-F082-463B-B4A6-0386C40086B9}" srcOrd="0" destOrd="0" presId="urn:microsoft.com/office/officeart/2005/8/layout/vList2"/>
    <dgm:cxn modelId="{50F19F45-422F-4A3A-BD26-4087B92057B4}" srcId="{642692FC-C82C-48F8-ADE1-B614A8258EC2}" destId="{C544B5A2-83CA-4080-A417-D20EEFCD2D4F}" srcOrd="0" destOrd="0" parTransId="{89876FB1-871F-43CA-B266-6B1EF9C99058}" sibTransId="{C594240D-EC68-44E5-B4A6-920269AD3506}"/>
    <dgm:cxn modelId="{62932F4C-F33E-41E7-BEF5-85AC7BB965ED}" srcId="{1CD900DE-74C3-481B-858C-8749C8AC0B1C}" destId="{09E80E51-B695-4B09-B2B1-4C3FF0A671B9}" srcOrd="2" destOrd="0" parTransId="{8E9F138E-BD89-473C-BBDB-DBC287486D72}" sibTransId="{D05A2C9A-9B15-4464-96E9-C2BE23348D88}"/>
    <dgm:cxn modelId="{020AF375-A0BB-478E-8BCF-4AB131C69DDF}" type="presOf" srcId="{C544B5A2-83CA-4080-A417-D20EEFCD2D4F}" destId="{FB597F95-FCEC-4C0D-B5D4-BF47090885DC}" srcOrd="0" destOrd="0" presId="urn:microsoft.com/office/officeart/2005/8/layout/vList2"/>
    <dgm:cxn modelId="{6D0EA67C-160F-4549-AB9B-B76959097AA1}" type="presOf" srcId="{13A8B0B4-F95A-4382-8216-7072EB79AC9C}" destId="{C4CFF12E-E367-410F-B384-9936F1D7D3C1}" srcOrd="0" destOrd="1" presId="urn:microsoft.com/office/officeart/2005/8/layout/vList2"/>
    <dgm:cxn modelId="{0CED787F-AF74-4D91-AC37-F12338E80B2B}" srcId="{1CD900DE-74C3-481B-858C-8749C8AC0B1C}" destId="{C57FBE13-CFB9-40DA-91AC-FFB8A928F09C}" srcOrd="0" destOrd="0" parTransId="{F3087D90-0C0F-481B-A0EB-E3AD359BAD38}" sibTransId="{BC307EE2-6708-4CA2-B3D7-DC15C7AB5F6F}"/>
    <dgm:cxn modelId="{EA40E482-8F5C-42C1-91FC-75FE1BC9A8C4}" srcId="{1CD900DE-74C3-481B-858C-8749C8AC0B1C}" destId="{13A8B0B4-F95A-4382-8216-7072EB79AC9C}" srcOrd="1" destOrd="0" parTransId="{544A32FA-8079-4E97-95BE-04474F2A2CCE}" sibTransId="{ABA093D5-03C2-4FF7-99CD-960AB245E1FA}"/>
    <dgm:cxn modelId="{FA70238A-079D-4038-A2CC-F2DEBB450647}" srcId="{97CE2EA8-D507-44D8-A679-57DF5FF2A7EB}" destId="{1CD900DE-74C3-481B-858C-8749C8AC0B1C}" srcOrd="1" destOrd="0" parTransId="{8C24926F-6B89-48BE-9ED9-46AABF74A1CF}" sibTransId="{0A283B07-6965-43C6-91D7-0D630FC6576A}"/>
    <dgm:cxn modelId="{CEA9BE8B-1B37-41DF-A8A7-D71B4468608C}" type="presOf" srcId="{C57FBE13-CFB9-40DA-91AC-FFB8A928F09C}" destId="{C4CFF12E-E367-410F-B384-9936F1D7D3C1}" srcOrd="0" destOrd="0" presId="urn:microsoft.com/office/officeart/2005/8/layout/vList2"/>
    <dgm:cxn modelId="{E3E8709A-DD4D-467F-AD51-936A8EC41E3A}" srcId="{642692FC-C82C-48F8-ADE1-B614A8258EC2}" destId="{87134F85-9FBE-440A-9571-07A76529DBFE}" srcOrd="1" destOrd="0" parTransId="{1E125CBF-C657-4B95-8F69-9010E8AE70AE}" sibTransId="{1A8ABD53-1C4F-47C5-A088-6DEA4CA9DE05}"/>
    <dgm:cxn modelId="{05F9419B-AA87-4239-B67E-B5AEE53BCE27}" type="presOf" srcId="{09E80E51-B695-4B09-B2B1-4C3FF0A671B9}" destId="{C4CFF12E-E367-410F-B384-9936F1D7D3C1}" srcOrd="0" destOrd="2" presId="urn:microsoft.com/office/officeart/2005/8/layout/vList2"/>
    <dgm:cxn modelId="{264F1A9C-6308-484C-8384-62E71F124E35}" srcId="{642692FC-C82C-48F8-ADE1-B614A8258EC2}" destId="{1AD2B5B6-1107-42D3-BF86-B0233A736BB5}" srcOrd="2" destOrd="0" parTransId="{904D588D-33BF-494B-BD87-DDEEAB77691D}" sibTransId="{2D3D40DB-D745-4A0E-8BF6-4747F6C9DDCC}"/>
    <dgm:cxn modelId="{CEAEB8B7-A028-462D-B6F6-5CDADAB9CF31}" type="presOf" srcId="{F78D5156-AF1B-43FB-A085-6B5916ABF708}" destId="{C4CFF12E-E367-410F-B384-9936F1D7D3C1}" srcOrd="0" destOrd="4" presId="urn:microsoft.com/office/officeart/2005/8/layout/vList2"/>
    <dgm:cxn modelId="{90F045BF-8238-4B72-8B48-021623A97427}" type="presOf" srcId="{D9267E63-2B7A-487A-9CF8-84378F173417}" destId="{C4CFF12E-E367-410F-B384-9936F1D7D3C1}" srcOrd="0" destOrd="3" presId="urn:microsoft.com/office/officeart/2005/8/layout/vList2"/>
    <dgm:cxn modelId="{8F6B6CCD-256F-4AB4-B6E2-C439DF70DC44}" type="presOf" srcId="{642692FC-C82C-48F8-ADE1-B614A8258EC2}" destId="{B284726F-EED6-49F1-8776-4133A35B9C30}" srcOrd="0" destOrd="0" presId="urn:microsoft.com/office/officeart/2005/8/layout/vList2"/>
    <dgm:cxn modelId="{D2BB21D4-5545-4315-BCDF-34D77FA367AE}" srcId="{1CD900DE-74C3-481B-858C-8749C8AC0B1C}" destId="{F78D5156-AF1B-43FB-A085-6B5916ABF708}" srcOrd="4" destOrd="0" parTransId="{FA5D648C-DBD3-47F8-8D4E-D300ECBFF143}" sibTransId="{F2BC7436-0855-4EDF-B0FB-FA3560B0B2FC}"/>
    <dgm:cxn modelId="{708C31E2-0104-4E30-9969-CC4AB71281CD}" type="presOf" srcId="{87134F85-9FBE-440A-9571-07A76529DBFE}" destId="{FB597F95-FCEC-4C0D-B5D4-BF47090885DC}" srcOrd="0" destOrd="1" presId="urn:microsoft.com/office/officeart/2005/8/layout/vList2"/>
    <dgm:cxn modelId="{53A910F4-DF23-4F80-B673-497D3E372DB9}" type="presParOf" srcId="{E33CF8F5-D7E7-4A33-A27D-1F55A9F65135}" destId="{B284726F-EED6-49F1-8776-4133A35B9C30}" srcOrd="0" destOrd="0" presId="urn:microsoft.com/office/officeart/2005/8/layout/vList2"/>
    <dgm:cxn modelId="{10CEC2EF-C87A-40A1-B97E-BF39E9EC831B}" type="presParOf" srcId="{E33CF8F5-D7E7-4A33-A27D-1F55A9F65135}" destId="{FB597F95-FCEC-4C0D-B5D4-BF47090885DC}" srcOrd="1" destOrd="0" presId="urn:microsoft.com/office/officeart/2005/8/layout/vList2"/>
    <dgm:cxn modelId="{0C73056F-C514-4F6F-8BBD-C35808CBC1CF}" type="presParOf" srcId="{E33CF8F5-D7E7-4A33-A27D-1F55A9F65135}" destId="{07F7DF32-F082-463B-B4A6-0386C40086B9}" srcOrd="2" destOrd="0" presId="urn:microsoft.com/office/officeart/2005/8/layout/vList2"/>
    <dgm:cxn modelId="{ED576ACE-0DC3-4C92-86C7-DA9827946A47}" type="presParOf" srcId="{E33CF8F5-D7E7-4A33-A27D-1F55A9F65135}" destId="{C4CFF12E-E367-410F-B384-9936F1D7D3C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BADE8B-0380-47C0-8430-1FE5E8CB4C7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A4BAE46-E12D-4AB2-B07A-D2DFC01B6206}">
      <dgm:prSet custT="1"/>
      <dgm:spPr/>
      <dgm:t>
        <a:bodyPr/>
        <a:lstStyle/>
        <a:p>
          <a:pPr>
            <a:buNone/>
          </a:pPr>
          <a:r>
            <a:rPr lang="en-US" sz="1800"/>
            <a:t>Check out these great data-related demos</a:t>
          </a:r>
        </a:p>
      </dgm:t>
    </dgm:pt>
    <dgm:pt modelId="{AF8104D3-6B1B-49CD-BA48-245AEF57A3D9}" type="parTrans" cxnId="{55838D68-4320-4FA0-87AD-074EC7367BCD}">
      <dgm:prSet/>
      <dgm:spPr/>
      <dgm:t>
        <a:bodyPr/>
        <a:lstStyle/>
        <a:p>
          <a:endParaRPr lang="en-US" sz="1600"/>
        </a:p>
      </dgm:t>
    </dgm:pt>
    <dgm:pt modelId="{53C6CCB9-773E-42D2-A86D-2A605D4485C4}" type="sibTrans" cxnId="{55838D68-4320-4FA0-87AD-074EC7367BCD}">
      <dgm:prSet/>
      <dgm:spPr/>
      <dgm:t>
        <a:bodyPr/>
        <a:lstStyle/>
        <a:p>
          <a:endParaRPr lang="en-US" sz="1600"/>
        </a:p>
      </dgm:t>
    </dgm:pt>
    <dgm:pt modelId="{859036BE-7C75-4B58-9C18-414DDA67F44D}">
      <dgm:prSet custT="1"/>
      <dgm:spPr/>
      <dgm:t>
        <a:bodyPr/>
        <a:lstStyle/>
        <a:p>
          <a:r>
            <a:rPr lang="en-US" sz="1600">
              <a:hlinkClick xmlns:r="http://schemas.openxmlformats.org/officeDocument/2006/relationships" r:id="" action="ppaction://noaction"/>
            </a:rPr>
            <a:t>https://aka.ms/DataDemos</a:t>
          </a:r>
          <a:r>
            <a:rPr lang="en-US" sz="1600"/>
            <a:t> </a:t>
          </a:r>
        </a:p>
      </dgm:t>
    </dgm:pt>
    <dgm:pt modelId="{5CFD302B-B415-4624-9A2D-3793D05DF5CC}" type="parTrans" cxnId="{9DFE0A6C-BA09-4512-B084-E66B45EBAA4C}">
      <dgm:prSet/>
      <dgm:spPr/>
      <dgm:t>
        <a:bodyPr/>
        <a:lstStyle/>
        <a:p>
          <a:endParaRPr lang="en-US" sz="1600"/>
        </a:p>
      </dgm:t>
    </dgm:pt>
    <dgm:pt modelId="{B6E38B87-31AE-407F-992C-CB39B2872840}" type="sibTrans" cxnId="{9DFE0A6C-BA09-4512-B084-E66B45EBAA4C}">
      <dgm:prSet/>
      <dgm:spPr/>
      <dgm:t>
        <a:bodyPr/>
        <a:lstStyle/>
        <a:p>
          <a:endParaRPr lang="en-US" sz="1600"/>
        </a:p>
      </dgm:t>
    </dgm:pt>
    <dgm:pt modelId="{C2E86774-6AB4-4E2E-9FF5-1004FB1E561E}">
      <dgm:prSet custT="1"/>
      <dgm:spPr/>
      <dgm:t>
        <a:bodyPr/>
        <a:lstStyle/>
        <a:p>
          <a:r>
            <a:rPr lang="en-US" sz="1600">
              <a:hlinkClick xmlns:r="http://schemas.openxmlformats.org/officeDocument/2006/relationships" r:id="rId1"/>
            </a:rPr>
            <a:t>https://aka.ms/IQPDemos</a:t>
          </a:r>
          <a:r>
            <a:rPr lang="en-US" sz="1600"/>
            <a:t> </a:t>
          </a:r>
        </a:p>
      </dgm:t>
    </dgm:pt>
    <dgm:pt modelId="{94EE287C-535E-4F6F-AEA6-7C05DC35F747}" type="parTrans" cxnId="{10997422-343D-4DE3-B90D-60615E37594D}">
      <dgm:prSet/>
      <dgm:spPr/>
      <dgm:t>
        <a:bodyPr/>
        <a:lstStyle/>
        <a:p>
          <a:endParaRPr lang="en-US" sz="1600"/>
        </a:p>
      </dgm:t>
    </dgm:pt>
    <dgm:pt modelId="{FC1BF123-24CD-4207-82C7-4FD851189043}" type="sibTrans" cxnId="{10997422-343D-4DE3-B90D-60615E37594D}">
      <dgm:prSet/>
      <dgm:spPr/>
      <dgm:t>
        <a:bodyPr/>
        <a:lstStyle/>
        <a:p>
          <a:endParaRPr lang="en-US" sz="1600"/>
        </a:p>
      </dgm:t>
    </dgm:pt>
    <dgm:pt modelId="{D87778FC-1385-4E9E-BFF3-F197A1A3B44C}">
      <dgm:prSet custT="1"/>
      <dgm:spPr/>
      <dgm:t>
        <a:bodyPr/>
        <a:lstStyle/>
        <a:p>
          <a:r>
            <a:rPr lang="en-US" sz="1800"/>
            <a:t>Continue learning with our new book</a:t>
          </a:r>
        </a:p>
      </dgm:t>
    </dgm:pt>
    <dgm:pt modelId="{28DCE1CF-8D2D-48B6-A8B7-D3A17234E859}" type="parTrans" cxnId="{67AA892F-F04D-4CAF-8F11-AA9A40721D8F}">
      <dgm:prSet/>
      <dgm:spPr/>
      <dgm:t>
        <a:bodyPr/>
        <a:lstStyle/>
        <a:p>
          <a:endParaRPr lang="en-US" sz="1600"/>
        </a:p>
      </dgm:t>
    </dgm:pt>
    <dgm:pt modelId="{E7A4A237-24E3-4B55-B469-36E115202146}" type="sibTrans" cxnId="{67AA892F-F04D-4CAF-8F11-AA9A40721D8F}">
      <dgm:prSet/>
      <dgm:spPr/>
      <dgm:t>
        <a:bodyPr/>
        <a:lstStyle/>
        <a:p>
          <a:endParaRPr lang="en-US" sz="1600"/>
        </a:p>
      </dgm:t>
    </dgm:pt>
    <dgm:pt modelId="{453D3E60-0DF9-43EC-B1B9-1A1C36B30EBA}">
      <dgm:prSet custT="1"/>
      <dgm:spPr/>
      <dgm:t>
        <a:bodyPr/>
        <a:lstStyle/>
        <a:p>
          <a:r>
            <a:rPr lang="en-US" sz="1600">
              <a:hlinkClick xmlns:r="http://schemas.openxmlformats.org/officeDocument/2006/relationships" r:id="rId2"/>
            </a:rPr>
            <a:t>https://aka.ms/LearnTSQLQuerying</a:t>
          </a:r>
          <a:endParaRPr lang="en-US" sz="1600"/>
        </a:p>
      </dgm:t>
    </dgm:pt>
    <dgm:pt modelId="{BC84702B-DF1B-4BD9-8A15-074B83101C64}" type="parTrans" cxnId="{6BF74038-254C-48AB-9F8A-90599C10C8B0}">
      <dgm:prSet/>
      <dgm:spPr/>
      <dgm:t>
        <a:bodyPr/>
        <a:lstStyle/>
        <a:p>
          <a:endParaRPr lang="en-US" sz="1600"/>
        </a:p>
      </dgm:t>
    </dgm:pt>
    <dgm:pt modelId="{BBE3F8D4-3559-4642-A35E-CF8DC296B439}" type="sibTrans" cxnId="{6BF74038-254C-48AB-9F8A-90599C10C8B0}">
      <dgm:prSet/>
      <dgm:spPr/>
      <dgm:t>
        <a:bodyPr/>
        <a:lstStyle/>
        <a:p>
          <a:endParaRPr lang="en-US" sz="1600"/>
        </a:p>
      </dgm:t>
    </dgm:pt>
    <dgm:pt modelId="{9A838F6C-57BE-4781-B9D5-AFCFA1A7646B}">
      <dgm:prSet custT="1"/>
      <dgm:spPr/>
      <dgm:t>
        <a:bodyPr/>
        <a:lstStyle/>
        <a:p>
          <a:r>
            <a:rPr lang="en-US" sz="1800"/>
            <a:t>One shortcut to rule them all!</a:t>
          </a:r>
        </a:p>
      </dgm:t>
    </dgm:pt>
    <dgm:pt modelId="{354C90FD-9801-4EEC-B460-6FFB68204E47}" type="parTrans" cxnId="{CDC46355-1D7F-4075-A4CD-2B35EA6A6398}">
      <dgm:prSet/>
      <dgm:spPr/>
      <dgm:t>
        <a:bodyPr/>
        <a:lstStyle/>
        <a:p>
          <a:endParaRPr lang="en-US" sz="1600"/>
        </a:p>
      </dgm:t>
    </dgm:pt>
    <dgm:pt modelId="{EB3238E1-4C7D-4EC9-956A-E605CFECDDB8}" type="sibTrans" cxnId="{CDC46355-1D7F-4075-A4CD-2B35EA6A6398}">
      <dgm:prSet/>
      <dgm:spPr/>
      <dgm:t>
        <a:bodyPr/>
        <a:lstStyle/>
        <a:p>
          <a:endParaRPr lang="en-US" sz="1600"/>
        </a:p>
      </dgm:t>
    </dgm:pt>
    <dgm:pt modelId="{DA0F1A16-6111-449F-8A6E-6F666452F3C9}">
      <dgm:prSet custT="1"/>
      <dgm:spPr/>
      <dgm:t>
        <a:bodyPr/>
        <a:lstStyle/>
        <a:p>
          <a:r>
            <a:rPr lang="en-US" sz="1600">
              <a:hlinkClick xmlns:r="http://schemas.openxmlformats.org/officeDocument/2006/relationships" r:id="rId3"/>
            </a:rPr>
            <a:t>https://aka.ms/SQLShortcuts</a:t>
          </a:r>
          <a:r>
            <a:rPr lang="en-US" sz="1600"/>
            <a:t> </a:t>
          </a:r>
        </a:p>
      </dgm:t>
    </dgm:pt>
    <dgm:pt modelId="{CF62A1F9-ECE5-44AE-8760-3846D77CC32D}" type="parTrans" cxnId="{5FD5C9D0-2963-4879-98CF-7771802E5560}">
      <dgm:prSet/>
      <dgm:spPr/>
      <dgm:t>
        <a:bodyPr/>
        <a:lstStyle/>
        <a:p>
          <a:endParaRPr lang="en-US" sz="1600"/>
        </a:p>
      </dgm:t>
    </dgm:pt>
    <dgm:pt modelId="{63449060-24F4-45C5-A256-2C0B930E0F2C}" type="sibTrans" cxnId="{5FD5C9D0-2963-4879-98CF-7771802E5560}">
      <dgm:prSet/>
      <dgm:spPr/>
      <dgm:t>
        <a:bodyPr/>
        <a:lstStyle/>
        <a:p>
          <a:endParaRPr lang="en-US" sz="1600"/>
        </a:p>
      </dgm:t>
    </dgm:pt>
    <dgm:pt modelId="{2CEFFCCB-29C0-4791-B17F-5C1AF9431A08}">
      <dgm:prSet phldrT="[Text]" custT="1"/>
      <dgm:spPr/>
      <dgm:t>
        <a:bodyPr/>
        <a:lstStyle/>
        <a:p>
          <a:pPr>
            <a:buNone/>
          </a:pPr>
          <a:r>
            <a:rPr lang="en-US" sz="1800"/>
            <a:t>Download and try SQL Server 2019 </a:t>
          </a:r>
        </a:p>
      </dgm:t>
    </dgm:pt>
    <dgm:pt modelId="{645706DA-A4DB-464E-9809-2CA44BE0E3BB}" type="sibTrans" cxnId="{244FE373-2625-40D2-9C4A-21CAB4DBA3AA}">
      <dgm:prSet/>
      <dgm:spPr/>
      <dgm:t>
        <a:bodyPr/>
        <a:lstStyle/>
        <a:p>
          <a:endParaRPr lang="en-US" sz="1600"/>
        </a:p>
      </dgm:t>
    </dgm:pt>
    <dgm:pt modelId="{E0D218D8-EE32-4688-ACD5-6A8BCE5031B2}" type="parTrans" cxnId="{244FE373-2625-40D2-9C4A-21CAB4DBA3AA}">
      <dgm:prSet/>
      <dgm:spPr/>
      <dgm:t>
        <a:bodyPr/>
        <a:lstStyle/>
        <a:p>
          <a:endParaRPr lang="en-US" sz="1600"/>
        </a:p>
      </dgm:t>
    </dgm:pt>
    <dgm:pt modelId="{72ABCAA4-CA6B-405F-AB15-9A275C43DB5B}">
      <dgm:prSet custT="1"/>
      <dgm:spPr/>
      <dgm:t>
        <a:bodyPr/>
        <a:lstStyle/>
        <a:p>
          <a:r>
            <a:rPr lang="en-US" sz="1600">
              <a:hlinkClick xmlns:r="http://schemas.openxmlformats.org/officeDocument/2006/relationships" r:id="rId4"/>
            </a:rPr>
            <a:t>https://aka.ms/ss19</a:t>
          </a:r>
          <a:r>
            <a:rPr lang="en-US" sz="1600"/>
            <a:t>  </a:t>
          </a:r>
        </a:p>
      </dgm:t>
    </dgm:pt>
    <dgm:pt modelId="{C75ED61E-3EF9-411C-9654-34CDE0360FE3}" type="sibTrans" cxnId="{EE2E8B4D-8297-4791-B6F8-A2AABF40DB47}">
      <dgm:prSet/>
      <dgm:spPr/>
      <dgm:t>
        <a:bodyPr/>
        <a:lstStyle/>
        <a:p>
          <a:endParaRPr lang="en-US" sz="1600"/>
        </a:p>
      </dgm:t>
    </dgm:pt>
    <dgm:pt modelId="{842DBA60-D4EA-49AE-8E47-39E1A9D6DB89}" type="parTrans" cxnId="{EE2E8B4D-8297-4791-B6F8-A2AABF40DB47}">
      <dgm:prSet/>
      <dgm:spPr/>
      <dgm:t>
        <a:bodyPr/>
        <a:lstStyle/>
        <a:p>
          <a:endParaRPr lang="en-US" sz="1600"/>
        </a:p>
      </dgm:t>
    </dgm:pt>
    <dgm:pt modelId="{770B2EEA-6C8E-41C5-887D-9327960E544A}">
      <dgm:prSet custT="1"/>
      <dgm:spPr/>
      <dgm:t>
        <a:bodyPr/>
        <a:lstStyle/>
        <a:p>
          <a:r>
            <a:rPr lang="en-US" sz="1200">
              <a:hlinkClick xmlns:r="http://schemas.openxmlformats.org/officeDocument/2006/relationships" r:id="rId5"/>
            </a:rPr>
            <a:t>https://aka.ms/LearnTSQLQuerying_errata</a:t>
          </a:r>
          <a:r>
            <a:rPr lang="en-US" sz="1200"/>
            <a:t> </a:t>
          </a:r>
        </a:p>
      </dgm:t>
    </dgm:pt>
    <dgm:pt modelId="{D48E501C-9148-493D-95D5-ED69D39ACE24}" type="parTrans" cxnId="{15511A2F-1660-47F4-958E-E62D62F99182}">
      <dgm:prSet/>
      <dgm:spPr/>
      <dgm:t>
        <a:bodyPr/>
        <a:lstStyle/>
        <a:p>
          <a:endParaRPr lang="en-US" sz="1600"/>
        </a:p>
      </dgm:t>
    </dgm:pt>
    <dgm:pt modelId="{EF106F16-4911-42A4-BCD6-5AE162C35555}" type="sibTrans" cxnId="{15511A2F-1660-47F4-958E-E62D62F99182}">
      <dgm:prSet/>
      <dgm:spPr/>
      <dgm:t>
        <a:bodyPr/>
        <a:lstStyle/>
        <a:p>
          <a:endParaRPr lang="en-US" sz="1600"/>
        </a:p>
      </dgm:t>
    </dgm:pt>
    <dgm:pt modelId="{B59BB517-57AC-4F27-A503-8D4F89FD9ED8}">
      <dgm:prSet custT="1"/>
      <dgm:spPr/>
      <dgm:t>
        <a:bodyPr/>
        <a:lstStyle/>
        <a:p>
          <a:r>
            <a:rPr lang="en-US" sz="1600">
              <a:hlinkClick xmlns:r="http://schemas.openxmlformats.org/officeDocument/2006/relationships" r:id="rId6"/>
            </a:rPr>
            <a:t>https://aka.ms/SQL2019Notebooks</a:t>
          </a:r>
          <a:r>
            <a:rPr lang="en-US" sz="1600"/>
            <a:t> </a:t>
          </a:r>
        </a:p>
      </dgm:t>
    </dgm:pt>
    <dgm:pt modelId="{BDF3AA7A-F12B-441D-8549-EF4F5ECE2060}" type="parTrans" cxnId="{AC0CAFCC-3956-4731-AF10-BE551B35B4C2}">
      <dgm:prSet/>
      <dgm:spPr/>
      <dgm:t>
        <a:bodyPr/>
        <a:lstStyle/>
        <a:p>
          <a:endParaRPr lang="en-US"/>
        </a:p>
      </dgm:t>
    </dgm:pt>
    <dgm:pt modelId="{A19986AA-CB02-42D1-9C6D-59F301228942}" type="sibTrans" cxnId="{AC0CAFCC-3956-4731-AF10-BE551B35B4C2}">
      <dgm:prSet/>
      <dgm:spPr/>
      <dgm:t>
        <a:bodyPr/>
        <a:lstStyle/>
        <a:p>
          <a:endParaRPr lang="en-US"/>
        </a:p>
      </dgm:t>
    </dgm:pt>
    <dgm:pt modelId="{06649329-5D89-41AF-ACBE-80BE5CC2B55A}">
      <dgm:prSet custT="1"/>
      <dgm:spPr/>
      <dgm:t>
        <a:bodyPr/>
        <a:lstStyle/>
        <a:p>
          <a:r>
            <a:rPr lang="en-US" sz="1800"/>
            <a:t>Use our free training</a:t>
          </a:r>
        </a:p>
      </dgm:t>
    </dgm:pt>
    <dgm:pt modelId="{030953FF-2439-41C8-96B8-16623786A6F4}" type="parTrans" cxnId="{34215F9D-7CF9-4285-9CED-6F3F365E8E80}">
      <dgm:prSet/>
      <dgm:spPr/>
      <dgm:t>
        <a:bodyPr/>
        <a:lstStyle/>
        <a:p>
          <a:endParaRPr lang="en-US"/>
        </a:p>
      </dgm:t>
    </dgm:pt>
    <dgm:pt modelId="{5C4B825E-3268-4E19-A85B-0BB54D3796D3}" type="sibTrans" cxnId="{34215F9D-7CF9-4285-9CED-6F3F365E8E80}">
      <dgm:prSet/>
      <dgm:spPr/>
      <dgm:t>
        <a:bodyPr/>
        <a:lstStyle/>
        <a:p>
          <a:endParaRPr lang="en-US"/>
        </a:p>
      </dgm:t>
    </dgm:pt>
    <dgm:pt modelId="{04D252BF-2E3C-4DC1-80AC-DF74CDCC4B95}">
      <dgm:prSet custT="1"/>
      <dgm:spPr/>
      <dgm:t>
        <a:bodyPr/>
        <a:lstStyle/>
        <a:p>
          <a:r>
            <a:rPr lang="en-US" sz="1600">
              <a:hlinkClick xmlns:r="http://schemas.openxmlformats.org/officeDocument/2006/relationships" r:id="rId7"/>
            </a:rPr>
            <a:t>https://aka.ms/sqlworkshops</a:t>
          </a:r>
          <a:r>
            <a:rPr lang="en-US" sz="1600"/>
            <a:t> </a:t>
          </a:r>
        </a:p>
      </dgm:t>
    </dgm:pt>
    <dgm:pt modelId="{A6159EB3-5450-48ED-9C14-AF5AD40825BA}" type="parTrans" cxnId="{DE6AB3F8-431F-4F7E-A892-03585D473545}">
      <dgm:prSet/>
      <dgm:spPr/>
      <dgm:t>
        <a:bodyPr/>
        <a:lstStyle/>
        <a:p>
          <a:endParaRPr lang="en-US"/>
        </a:p>
      </dgm:t>
    </dgm:pt>
    <dgm:pt modelId="{2914E4FB-6105-4B6F-903F-9F0AFC02568E}" type="sibTrans" cxnId="{DE6AB3F8-431F-4F7E-A892-03585D473545}">
      <dgm:prSet/>
      <dgm:spPr/>
      <dgm:t>
        <a:bodyPr/>
        <a:lstStyle/>
        <a:p>
          <a:endParaRPr lang="en-US"/>
        </a:p>
      </dgm:t>
    </dgm:pt>
    <dgm:pt modelId="{324D50A4-698D-41FB-8C01-A7715AE629B1}">
      <dgm:prSet custT="1"/>
      <dgm:spPr/>
      <dgm:t>
        <a:bodyPr/>
        <a:lstStyle/>
        <a:p>
          <a:r>
            <a:rPr lang="en-US" sz="1600">
              <a:hlinkClick xmlns:r="http://schemas.openxmlformats.org/officeDocument/2006/relationships" r:id="rId8"/>
            </a:rPr>
            <a:t>https://aka.ms/SQL2019WhatsNew</a:t>
          </a:r>
          <a:r>
            <a:rPr lang="en-US" sz="1600"/>
            <a:t> </a:t>
          </a:r>
        </a:p>
      </dgm:t>
    </dgm:pt>
    <dgm:pt modelId="{2770BD7C-F941-4CC7-90C9-C7EF145CAA66}" type="parTrans" cxnId="{BBA508D6-D151-4C3F-9845-DC6C40BA114F}">
      <dgm:prSet/>
      <dgm:spPr/>
      <dgm:t>
        <a:bodyPr/>
        <a:lstStyle/>
        <a:p>
          <a:endParaRPr lang="en-US"/>
        </a:p>
      </dgm:t>
    </dgm:pt>
    <dgm:pt modelId="{B4640AD5-AB54-4E77-B3C7-3E7C4160F5DC}" type="sibTrans" cxnId="{BBA508D6-D151-4C3F-9845-DC6C40BA114F}">
      <dgm:prSet/>
      <dgm:spPr/>
      <dgm:t>
        <a:bodyPr/>
        <a:lstStyle/>
        <a:p>
          <a:endParaRPr lang="en-US"/>
        </a:p>
      </dgm:t>
    </dgm:pt>
    <dgm:pt modelId="{34F66305-CF6F-4D80-852C-6EE8C6A0E913}" type="pres">
      <dgm:prSet presAssocID="{6BBADE8B-0380-47C0-8430-1FE5E8CB4C79}" presName="vert0" presStyleCnt="0">
        <dgm:presLayoutVars>
          <dgm:dir/>
          <dgm:animOne val="branch"/>
          <dgm:animLvl val="lvl"/>
        </dgm:presLayoutVars>
      </dgm:prSet>
      <dgm:spPr/>
    </dgm:pt>
    <dgm:pt modelId="{5C706418-1D0E-43BC-82FB-3CB2EB6C4A29}" type="pres">
      <dgm:prSet presAssocID="{2CEFFCCB-29C0-4791-B17F-5C1AF9431A08}" presName="thickLine" presStyleLbl="alignNode1" presStyleIdx="0" presStyleCnt="5"/>
      <dgm:spPr/>
    </dgm:pt>
    <dgm:pt modelId="{D6420324-7BD4-4361-9D32-EF90A16D1CF2}" type="pres">
      <dgm:prSet presAssocID="{2CEFFCCB-29C0-4791-B17F-5C1AF9431A08}" presName="horz1" presStyleCnt="0"/>
      <dgm:spPr/>
    </dgm:pt>
    <dgm:pt modelId="{EF37365B-E657-4750-919A-D67FD01CD7CB}" type="pres">
      <dgm:prSet presAssocID="{2CEFFCCB-29C0-4791-B17F-5C1AF9431A08}" presName="tx1" presStyleLbl="revTx" presStyleIdx="0" presStyleCnt="14" custScaleX="304139"/>
      <dgm:spPr/>
    </dgm:pt>
    <dgm:pt modelId="{0A457EB8-0394-4DBC-A0A5-B9898A29675A}" type="pres">
      <dgm:prSet presAssocID="{2CEFFCCB-29C0-4791-B17F-5C1AF9431A08}" presName="vert1" presStyleCnt="0"/>
      <dgm:spPr/>
    </dgm:pt>
    <dgm:pt modelId="{9EFA173F-9C49-4090-8D1E-9C1513C1153A}" type="pres">
      <dgm:prSet presAssocID="{72ABCAA4-CA6B-405F-AB15-9A275C43DB5B}" presName="vertSpace2a" presStyleCnt="0"/>
      <dgm:spPr/>
    </dgm:pt>
    <dgm:pt modelId="{B4B98D78-2789-45A0-97E4-5C7FB842A90A}" type="pres">
      <dgm:prSet presAssocID="{72ABCAA4-CA6B-405F-AB15-9A275C43DB5B}" presName="horz2" presStyleCnt="0"/>
      <dgm:spPr/>
    </dgm:pt>
    <dgm:pt modelId="{C9164D28-4ECC-41FA-986A-DA9014EFDF38}" type="pres">
      <dgm:prSet presAssocID="{72ABCAA4-CA6B-405F-AB15-9A275C43DB5B}" presName="horzSpace2" presStyleCnt="0"/>
      <dgm:spPr/>
    </dgm:pt>
    <dgm:pt modelId="{F6EB4B5C-DA6F-4602-A8E7-C4D65EC607C9}" type="pres">
      <dgm:prSet presAssocID="{72ABCAA4-CA6B-405F-AB15-9A275C43DB5B}" presName="tx2" presStyleLbl="revTx" presStyleIdx="1" presStyleCnt="14"/>
      <dgm:spPr/>
    </dgm:pt>
    <dgm:pt modelId="{6527E62E-E345-46BD-A476-C4C511B55C5B}" type="pres">
      <dgm:prSet presAssocID="{72ABCAA4-CA6B-405F-AB15-9A275C43DB5B}" presName="vert2" presStyleCnt="0"/>
      <dgm:spPr/>
    </dgm:pt>
    <dgm:pt modelId="{6898CF2D-7CB6-46D6-A62D-63FF3F095226}" type="pres">
      <dgm:prSet presAssocID="{72ABCAA4-CA6B-405F-AB15-9A275C43DB5B}" presName="thinLine2b" presStyleLbl="callout" presStyleIdx="0" presStyleCnt="9"/>
      <dgm:spPr/>
    </dgm:pt>
    <dgm:pt modelId="{C1A45655-3921-4E6C-AC74-81C2ECDCAA4D}" type="pres">
      <dgm:prSet presAssocID="{72ABCAA4-CA6B-405F-AB15-9A275C43DB5B}" presName="vertSpace2b" presStyleCnt="0"/>
      <dgm:spPr/>
    </dgm:pt>
    <dgm:pt modelId="{F3786456-EDA0-459E-8F8C-63C79247CE3E}" type="pres">
      <dgm:prSet presAssocID="{324D50A4-698D-41FB-8C01-A7715AE629B1}" presName="horz2" presStyleCnt="0"/>
      <dgm:spPr/>
    </dgm:pt>
    <dgm:pt modelId="{59524AED-DC99-4055-81B3-F409363A3009}" type="pres">
      <dgm:prSet presAssocID="{324D50A4-698D-41FB-8C01-A7715AE629B1}" presName="horzSpace2" presStyleCnt="0"/>
      <dgm:spPr/>
    </dgm:pt>
    <dgm:pt modelId="{D59EBF7B-46F3-4D86-8318-26CD40C9A887}" type="pres">
      <dgm:prSet presAssocID="{324D50A4-698D-41FB-8C01-A7715AE629B1}" presName="tx2" presStyleLbl="revTx" presStyleIdx="2" presStyleCnt="14"/>
      <dgm:spPr/>
    </dgm:pt>
    <dgm:pt modelId="{2C42B93F-C0E5-4C05-8C16-325860C234B5}" type="pres">
      <dgm:prSet presAssocID="{324D50A4-698D-41FB-8C01-A7715AE629B1}" presName="vert2" presStyleCnt="0"/>
      <dgm:spPr/>
    </dgm:pt>
    <dgm:pt modelId="{5D231052-1F54-4539-BB7D-CF06F5227942}" type="pres">
      <dgm:prSet presAssocID="{324D50A4-698D-41FB-8C01-A7715AE629B1}" presName="thinLine2b" presStyleLbl="callout" presStyleIdx="1" presStyleCnt="9"/>
      <dgm:spPr/>
    </dgm:pt>
    <dgm:pt modelId="{321D0C81-8162-4754-9FFB-DB96B8EBEE45}" type="pres">
      <dgm:prSet presAssocID="{324D50A4-698D-41FB-8C01-A7715AE629B1}" presName="vertSpace2b" presStyleCnt="0"/>
      <dgm:spPr/>
    </dgm:pt>
    <dgm:pt modelId="{309C3C8E-2F60-4AE1-92DA-CB8A899EF05E}" type="pres">
      <dgm:prSet presAssocID="{BA4BAE46-E12D-4AB2-B07A-D2DFC01B6206}" presName="thickLine" presStyleLbl="alignNode1" presStyleIdx="1" presStyleCnt="5"/>
      <dgm:spPr/>
    </dgm:pt>
    <dgm:pt modelId="{096B2EE4-FD00-46CC-B9D6-0EAC15CAAB3F}" type="pres">
      <dgm:prSet presAssocID="{BA4BAE46-E12D-4AB2-B07A-D2DFC01B6206}" presName="horz1" presStyleCnt="0"/>
      <dgm:spPr/>
    </dgm:pt>
    <dgm:pt modelId="{D260749B-AC64-4502-8426-77D402325D35}" type="pres">
      <dgm:prSet presAssocID="{BA4BAE46-E12D-4AB2-B07A-D2DFC01B6206}" presName="tx1" presStyleLbl="revTx" presStyleIdx="3" presStyleCnt="14" custScaleX="304139"/>
      <dgm:spPr/>
    </dgm:pt>
    <dgm:pt modelId="{2FA1A6DD-F343-43DB-900D-9E042E8E1758}" type="pres">
      <dgm:prSet presAssocID="{BA4BAE46-E12D-4AB2-B07A-D2DFC01B6206}" presName="vert1" presStyleCnt="0"/>
      <dgm:spPr/>
    </dgm:pt>
    <dgm:pt modelId="{096ABC1D-150A-4E2C-8756-0AA2213469DF}" type="pres">
      <dgm:prSet presAssocID="{859036BE-7C75-4B58-9C18-414DDA67F44D}" presName="vertSpace2a" presStyleCnt="0"/>
      <dgm:spPr/>
    </dgm:pt>
    <dgm:pt modelId="{02E33939-B127-405B-99CC-DB4D0C542D3A}" type="pres">
      <dgm:prSet presAssocID="{859036BE-7C75-4B58-9C18-414DDA67F44D}" presName="horz2" presStyleCnt="0"/>
      <dgm:spPr/>
    </dgm:pt>
    <dgm:pt modelId="{B85644C7-6F5F-441A-99C3-C4150CD3E8E9}" type="pres">
      <dgm:prSet presAssocID="{859036BE-7C75-4B58-9C18-414DDA67F44D}" presName="horzSpace2" presStyleCnt="0"/>
      <dgm:spPr/>
    </dgm:pt>
    <dgm:pt modelId="{741D267E-BECD-4CF8-B1EC-F6CC79177E79}" type="pres">
      <dgm:prSet presAssocID="{859036BE-7C75-4B58-9C18-414DDA67F44D}" presName="tx2" presStyleLbl="revTx" presStyleIdx="4" presStyleCnt="14"/>
      <dgm:spPr/>
    </dgm:pt>
    <dgm:pt modelId="{A33817B8-B629-4392-9577-99660A6B9369}" type="pres">
      <dgm:prSet presAssocID="{859036BE-7C75-4B58-9C18-414DDA67F44D}" presName="vert2" presStyleCnt="0"/>
      <dgm:spPr/>
    </dgm:pt>
    <dgm:pt modelId="{42B720FD-D7EC-4FF6-A527-9A01BF471BF6}" type="pres">
      <dgm:prSet presAssocID="{859036BE-7C75-4B58-9C18-414DDA67F44D}" presName="thinLine2b" presStyleLbl="callout" presStyleIdx="2" presStyleCnt="9"/>
      <dgm:spPr/>
    </dgm:pt>
    <dgm:pt modelId="{047AF994-77F8-42FA-92D8-99B458D8E8F3}" type="pres">
      <dgm:prSet presAssocID="{859036BE-7C75-4B58-9C18-414DDA67F44D}" presName="vertSpace2b" presStyleCnt="0"/>
      <dgm:spPr/>
    </dgm:pt>
    <dgm:pt modelId="{9B96B18F-AA52-452F-81B9-4066C479FA26}" type="pres">
      <dgm:prSet presAssocID="{C2E86774-6AB4-4E2E-9FF5-1004FB1E561E}" presName="horz2" presStyleCnt="0"/>
      <dgm:spPr/>
    </dgm:pt>
    <dgm:pt modelId="{F3A21011-629D-46F0-B7A4-F1CDFAEE6CCE}" type="pres">
      <dgm:prSet presAssocID="{C2E86774-6AB4-4E2E-9FF5-1004FB1E561E}" presName="horzSpace2" presStyleCnt="0"/>
      <dgm:spPr/>
    </dgm:pt>
    <dgm:pt modelId="{4845ABE2-F9EF-400F-8AD5-DC110315395E}" type="pres">
      <dgm:prSet presAssocID="{C2E86774-6AB4-4E2E-9FF5-1004FB1E561E}" presName="tx2" presStyleLbl="revTx" presStyleIdx="5" presStyleCnt="14"/>
      <dgm:spPr/>
    </dgm:pt>
    <dgm:pt modelId="{A2A4060A-8EFF-43BB-9C5C-F9C32E16EE71}" type="pres">
      <dgm:prSet presAssocID="{C2E86774-6AB4-4E2E-9FF5-1004FB1E561E}" presName="vert2" presStyleCnt="0"/>
      <dgm:spPr/>
    </dgm:pt>
    <dgm:pt modelId="{A2A9EF92-BBBE-4489-8600-B8C30811E63E}" type="pres">
      <dgm:prSet presAssocID="{C2E86774-6AB4-4E2E-9FF5-1004FB1E561E}" presName="thinLine2b" presStyleLbl="callout" presStyleIdx="3" presStyleCnt="9"/>
      <dgm:spPr/>
    </dgm:pt>
    <dgm:pt modelId="{B279CDDB-D8F7-4E80-8BC3-5E008A56EA39}" type="pres">
      <dgm:prSet presAssocID="{C2E86774-6AB4-4E2E-9FF5-1004FB1E561E}" presName="vertSpace2b" presStyleCnt="0"/>
      <dgm:spPr/>
    </dgm:pt>
    <dgm:pt modelId="{C3839274-33AE-45FC-B76C-8F770DCB8A77}" type="pres">
      <dgm:prSet presAssocID="{B59BB517-57AC-4F27-A503-8D4F89FD9ED8}" presName="horz2" presStyleCnt="0"/>
      <dgm:spPr/>
    </dgm:pt>
    <dgm:pt modelId="{FE27D7ED-ED8A-47BA-9AFE-5A85A0949DE7}" type="pres">
      <dgm:prSet presAssocID="{B59BB517-57AC-4F27-A503-8D4F89FD9ED8}" presName="horzSpace2" presStyleCnt="0"/>
      <dgm:spPr/>
    </dgm:pt>
    <dgm:pt modelId="{E1883D9C-FD51-4D5C-965D-92BFCA3D3AFA}" type="pres">
      <dgm:prSet presAssocID="{B59BB517-57AC-4F27-A503-8D4F89FD9ED8}" presName="tx2" presStyleLbl="revTx" presStyleIdx="6" presStyleCnt="14"/>
      <dgm:spPr/>
    </dgm:pt>
    <dgm:pt modelId="{A9270C10-CAFF-4A1E-93E0-7A4412E32F74}" type="pres">
      <dgm:prSet presAssocID="{B59BB517-57AC-4F27-A503-8D4F89FD9ED8}" presName="vert2" presStyleCnt="0"/>
      <dgm:spPr/>
    </dgm:pt>
    <dgm:pt modelId="{56EF5B11-F38D-4F20-8842-5A5246E70B5C}" type="pres">
      <dgm:prSet presAssocID="{B59BB517-57AC-4F27-A503-8D4F89FD9ED8}" presName="thinLine2b" presStyleLbl="callout" presStyleIdx="4" presStyleCnt="9"/>
      <dgm:spPr/>
    </dgm:pt>
    <dgm:pt modelId="{F85D7CF6-2931-4F0A-8366-65EE63E10A7F}" type="pres">
      <dgm:prSet presAssocID="{B59BB517-57AC-4F27-A503-8D4F89FD9ED8}" presName="vertSpace2b" presStyleCnt="0"/>
      <dgm:spPr/>
    </dgm:pt>
    <dgm:pt modelId="{43E466D4-8616-492E-8401-8A986D173DAB}" type="pres">
      <dgm:prSet presAssocID="{D87778FC-1385-4E9E-BFF3-F197A1A3B44C}" presName="thickLine" presStyleLbl="alignNode1" presStyleIdx="2" presStyleCnt="5"/>
      <dgm:spPr/>
    </dgm:pt>
    <dgm:pt modelId="{E54E0AEE-CEBF-4229-B3FB-484D718E9FBC}" type="pres">
      <dgm:prSet presAssocID="{D87778FC-1385-4E9E-BFF3-F197A1A3B44C}" presName="horz1" presStyleCnt="0"/>
      <dgm:spPr/>
    </dgm:pt>
    <dgm:pt modelId="{BBAA2BEE-31BC-4955-A3E0-A3DBA28FD287}" type="pres">
      <dgm:prSet presAssocID="{D87778FC-1385-4E9E-BFF3-F197A1A3B44C}" presName="tx1" presStyleLbl="revTx" presStyleIdx="7" presStyleCnt="14" custScaleX="304139"/>
      <dgm:spPr/>
    </dgm:pt>
    <dgm:pt modelId="{B84EA230-27B1-400F-8BE9-82603C40348D}" type="pres">
      <dgm:prSet presAssocID="{D87778FC-1385-4E9E-BFF3-F197A1A3B44C}" presName="vert1" presStyleCnt="0"/>
      <dgm:spPr/>
    </dgm:pt>
    <dgm:pt modelId="{6978419B-8F4C-486C-9755-871CB57C6CA7}" type="pres">
      <dgm:prSet presAssocID="{453D3E60-0DF9-43EC-B1B9-1A1C36B30EBA}" presName="vertSpace2a" presStyleCnt="0"/>
      <dgm:spPr/>
    </dgm:pt>
    <dgm:pt modelId="{32F7DC42-E2E4-492F-852C-1A3F55C54844}" type="pres">
      <dgm:prSet presAssocID="{453D3E60-0DF9-43EC-B1B9-1A1C36B30EBA}" presName="horz2" presStyleCnt="0"/>
      <dgm:spPr/>
    </dgm:pt>
    <dgm:pt modelId="{EFDF28DE-0FE7-4694-95DE-647716BBAF99}" type="pres">
      <dgm:prSet presAssocID="{453D3E60-0DF9-43EC-B1B9-1A1C36B30EBA}" presName="horzSpace2" presStyleCnt="0"/>
      <dgm:spPr/>
    </dgm:pt>
    <dgm:pt modelId="{7F47A278-EA69-4B31-B1BD-1249BE189A29}" type="pres">
      <dgm:prSet presAssocID="{453D3E60-0DF9-43EC-B1B9-1A1C36B30EBA}" presName="tx2" presStyleLbl="revTx" presStyleIdx="8" presStyleCnt="14"/>
      <dgm:spPr/>
    </dgm:pt>
    <dgm:pt modelId="{8B0E7C6D-A366-4715-83D2-7EA805AF33FE}" type="pres">
      <dgm:prSet presAssocID="{453D3E60-0DF9-43EC-B1B9-1A1C36B30EBA}" presName="vert2" presStyleCnt="0"/>
      <dgm:spPr/>
    </dgm:pt>
    <dgm:pt modelId="{4F0641EC-F474-4E44-8324-3C5B98E195C9}" type="pres">
      <dgm:prSet presAssocID="{453D3E60-0DF9-43EC-B1B9-1A1C36B30EBA}" presName="thinLine2b" presStyleLbl="callout" presStyleIdx="5" presStyleCnt="9"/>
      <dgm:spPr/>
    </dgm:pt>
    <dgm:pt modelId="{125BB383-E316-46D6-A7FD-6B20A1F1576A}" type="pres">
      <dgm:prSet presAssocID="{453D3E60-0DF9-43EC-B1B9-1A1C36B30EBA}" presName="vertSpace2b" presStyleCnt="0"/>
      <dgm:spPr/>
    </dgm:pt>
    <dgm:pt modelId="{350C071C-0D7F-4306-89E3-6D850FF9580E}" type="pres">
      <dgm:prSet presAssocID="{770B2EEA-6C8E-41C5-887D-9327960E544A}" presName="horz2" presStyleCnt="0"/>
      <dgm:spPr/>
    </dgm:pt>
    <dgm:pt modelId="{4618CD6A-14FF-4235-B7FB-33C9FB86B1C4}" type="pres">
      <dgm:prSet presAssocID="{770B2EEA-6C8E-41C5-887D-9327960E544A}" presName="horzSpace2" presStyleCnt="0"/>
      <dgm:spPr/>
    </dgm:pt>
    <dgm:pt modelId="{30A1DE5A-0209-4D33-88FF-AB4F37F9B6D6}" type="pres">
      <dgm:prSet presAssocID="{770B2EEA-6C8E-41C5-887D-9327960E544A}" presName="tx2" presStyleLbl="revTx" presStyleIdx="9" presStyleCnt="14"/>
      <dgm:spPr/>
    </dgm:pt>
    <dgm:pt modelId="{2DA63D48-7301-424E-B877-94E7D8740071}" type="pres">
      <dgm:prSet presAssocID="{770B2EEA-6C8E-41C5-887D-9327960E544A}" presName="vert2" presStyleCnt="0"/>
      <dgm:spPr/>
    </dgm:pt>
    <dgm:pt modelId="{9FC5F0EC-1240-43E8-84A0-DA9283A933E2}" type="pres">
      <dgm:prSet presAssocID="{770B2EEA-6C8E-41C5-887D-9327960E544A}" presName="thinLine2b" presStyleLbl="callout" presStyleIdx="6" presStyleCnt="9"/>
      <dgm:spPr/>
    </dgm:pt>
    <dgm:pt modelId="{8E25EF9B-F0A2-4F9A-BA36-0625712A33CD}" type="pres">
      <dgm:prSet presAssocID="{770B2EEA-6C8E-41C5-887D-9327960E544A}" presName="vertSpace2b" presStyleCnt="0"/>
      <dgm:spPr/>
    </dgm:pt>
    <dgm:pt modelId="{6795371B-F3F1-495A-9FC3-70A89CFEDD18}" type="pres">
      <dgm:prSet presAssocID="{9A838F6C-57BE-4781-B9D5-AFCFA1A7646B}" presName="thickLine" presStyleLbl="alignNode1" presStyleIdx="3" presStyleCnt="5"/>
      <dgm:spPr/>
    </dgm:pt>
    <dgm:pt modelId="{0842080A-0D05-4478-B049-B8358FDC1002}" type="pres">
      <dgm:prSet presAssocID="{9A838F6C-57BE-4781-B9D5-AFCFA1A7646B}" presName="horz1" presStyleCnt="0"/>
      <dgm:spPr/>
    </dgm:pt>
    <dgm:pt modelId="{39A147FB-33F6-46C3-8438-68A19A9AEA40}" type="pres">
      <dgm:prSet presAssocID="{9A838F6C-57BE-4781-B9D5-AFCFA1A7646B}" presName="tx1" presStyleLbl="revTx" presStyleIdx="10" presStyleCnt="14" custScaleX="304139"/>
      <dgm:spPr/>
    </dgm:pt>
    <dgm:pt modelId="{B35D70EA-B1EE-48FF-BBF7-627B3C216E25}" type="pres">
      <dgm:prSet presAssocID="{9A838F6C-57BE-4781-B9D5-AFCFA1A7646B}" presName="vert1" presStyleCnt="0"/>
      <dgm:spPr/>
    </dgm:pt>
    <dgm:pt modelId="{31EE36C0-AE26-4C0D-8DA7-287325079F51}" type="pres">
      <dgm:prSet presAssocID="{DA0F1A16-6111-449F-8A6E-6F666452F3C9}" presName="vertSpace2a" presStyleCnt="0"/>
      <dgm:spPr/>
    </dgm:pt>
    <dgm:pt modelId="{87D76568-2C77-415E-91EF-E26E2BFDDDC7}" type="pres">
      <dgm:prSet presAssocID="{DA0F1A16-6111-449F-8A6E-6F666452F3C9}" presName="horz2" presStyleCnt="0"/>
      <dgm:spPr/>
    </dgm:pt>
    <dgm:pt modelId="{C013600E-6D9F-4E41-846D-C13BF491905F}" type="pres">
      <dgm:prSet presAssocID="{DA0F1A16-6111-449F-8A6E-6F666452F3C9}" presName="horzSpace2" presStyleCnt="0"/>
      <dgm:spPr/>
    </dgm:pt>
    <dgm:pt modelId="{C970BB2B-65A3-4547-BD30-1B3FBE6A7041}" type="pres">
      <dgm:prSet presAssocID="{DA0F1A16-6111-449F-8A6E-6F666452F3C9}" presName="tx2" presStyleLbl="revTx" presStyleIdx="11" presStyleCnt="14"/>
      <dgm:spPr/>
    </dgm:pt>
    <dgm:pt modelId="{04236E34-D60D-4A9C-89BC-0D9D0602EB73}" type="pres">
      <dgm:prSet presAssocID="{DA0F1A16-6111-449F-8A6E-6F666452F3C9}" presName="vert2" presStyleCnt="0"/>
      <dgm:spPr/>
    </dgm:pt>
    <dgm:pt modelId="{75C2AF06-0845-4AAB-AB49-7A16C31C0283}" type="pres">
      <dgm:prSet presAssocID="{DA0F1A16-6111-449F-8A6E-6F666452F3C9}" presName="thinLine2b" presStyleLbl="callout" presStyleIdx="7" presStyleCnt="9"/>
      <dgm:spPr/>
    </dgm:pt>
    <dgm:pt modelId="{999329CF-76A0-479A-97F5-F30B7ACECA6D}" type="pres">
      <dgm:prSet presAssocID="{DA0F1A16-6111-449F-8A6E-6F666452F3C9}" presName="vertSpace2b" presStyleCnt="0"/>
      <dgm:spPr/>
    </dgm:pt>
    <dgm:pt modelId="{82A8D956-4687-42FA-9BE2-B7A2DF6F1929}" type="pres">
      <dgm:prSet presAssocID="{06649329-5D89-41AF-ACBE-80BE5CC2B55A}" presName="thickLine" presStyleLbl="alignNode1" presStyleIdx="4" presStyleCnt="5"/>
      <dgm:spPr/>
    </dgm:pt>
    <dgm:pt modelId="{168762C8-E8F7-4B2C-B4F6-54AE816F63BB}" type="pres">
      <dgm:prSet presAssocID="{06649329-5D89-41AF-ACBE-80BE5CC2B55A}" presName="horz1" presStyleCnt="0"/>
      <dgm:spPr/>
    </dgm:pt>
    <dgm:pt modelId="{FE8577D9-E7CF-424E-BAD3-BD17A2D09B74}" type="pres">
      <dgm:prSet presAssocID="{06649329-5D89-41AF-ACBE-80BE5CC2B55A}" presName="tx1" presStyleLbl="revTx" presStyleIdx="12" presStyleCnt="14" custScaleX="301662"/>
      <dgm:spPr/>
    </dgm:pt>
    <dgm:pt modelId="{4FF939D0-CAB0-4CEF-9819-CD8B30A0627D}" type="pres">
      <dgm:prSet presAssocID="{06649329-5D89-41AF-ACBE-80BE5CC2B55A}" presName="vert1" presStyleCnt="0"/>
      <dgm:spPr/>
    </dgm:pt>
    <dgm:pt modelId="{7070FFC8-8174-4B41-B702-3246699A8373}" type="pres">
      <dgm:prSet presAssocID="{04D252BF-2E3C-4DC1-80AC-DF74CDCC4B95}" presName="vertSpace2a" presStyleCnt="0"/>
      <dgm:spPr/>
    </dgm:pt>
    <dgm:pt modelId="{A4245963-4625-4FB0-93EA-C2F231315CEB}" type="pres">
      <dgm:prSet presAssocID="{04D252BF-2E3C-4DC1-80AC-DF74CDCC4B95}" presName="horz2" presStyleCnt="0"/>
      <dgm:spPr/>
    </dgm:pt>
    <dgm:pt modelId="{D539DFE8-EFD1-4BE6-8EF9-A0D9310DC516}" type="pres">
      <dgm:prSet presAssocID="{04D252BF-2E3C-4DC1-80AC-DF74CDCC4B95}" presName="horzSpace2" presStyleCnt="0"/>
      <dgm:spPr/>
    </dgm:pt>
    <dgm:pt modelId="{3D7F049C-9FB3-4C5F-9CA0-332E8C0E414D}" type="pres">
      <dgm:prSet presAssocID="{04D252BF-2E3C-4DC1-80AC-DF74CDCC4B95}" presName="tx2" presStyleLbl="revTx" presStyleIdx="13" presStyleCnt="14"/>
      <dgm:spPr/>
    </dgm:pt>
    <dgm:pt modelId="{D2D261BD-7A35-4443-A2DB-AA2D494A1197}" type="pres">
      <dgm:prSet presAssocID="{04D252BF-2E3C-4DC1-80AC-DF74CDCC4B95}" presName="vert2" presStyleCnt="0"/>
      <dgm:spPr/>
    </dgm:pt>
    <dgm:pt modelId="{A3616604-3AAA-402C-9690-65AEEC812986}" type="pres">
      <dgm:prSet presAssocID="{04D252BF-2E3C-4DC1-80AC-DF74CDCC4B95}" presName="thinLine2b" presStyleLbl="callout" presStyleIdx="8" presStyleCnt="9"/>
      <dgm:spPr/>
    </dgm:pt>
    <dgm:pt modelId="{DBC47D8A-3EC4-4D98-930A-D545E76D5F56}" type="pres">
      <dgm:prSet presAssocID="{04D252BF-2E3C-4DC1-80AC-DF74CDCC4B95}" presName="vertSpace2b" presStyleCnt="0"/>
      <dgm:spPr/>
    </dgm:pt>
  </dgm:ptLst>
  <dgm:cxnLst>
    <dgm:cxn modelId="{34018D00-0D53-4297-8F36-F49F6FFB5823}" type="presOf" srcId="{BA4BAE46-E12D-4AB2-B07A-D2DFC01B6206}" destId="{D260749B-AC64-4502-8426-77D402325D35}" srcOrd="0" destOrd="0" presId="urn:microsoft.com/office/officeart/2008/layout/LinedList"/>
    <dgm:cxn modelId="{A9168108-323E-4A7D-A4E1-2CEB596D464C}" type="presOf" srcId="{DA0F1A16-6111-449F-8A6E-6F666452F3C9}" destId="{C970BB2B-65A3-4547-BD30-1B3FBE6A7041}" srcOrd="0" destOrd="0" presId="urn:microsoft.com/office/officeart/2008/layout/LinedList"/>
    <dgm:cxn modelId="{B375750C-B637-4E6A-B413-D6E55780CAC1}" type="presOf" srcId="{2CEFFCCB-29C0-4791-B17F-5C1AF9431A08}" destId="{EF37365B-E657-4750-919A-D67FD01CD7CB}" srcOrd="0" destOrd="0" presId="urn:microsoft.com/office/officeart/2008/layout/LinedList"/>
    <dgm:cxn modelId="{6BEE6D21-5217-479D-8B68-A5120B98B65D}" type="presOf" srcId="{B59BB517-57AC-4F27-A503-8D4F89FD9ED8}" destId="{E1883D9C-FD51-4D5C-965D-92BFCA3D3AFA}" srcOrd="0" destOrd="0" presId="urn:microsoft.com/office/officeart/2008/layout/LinedList"/>
    <dgm:cxn modelId="{10997422-343D-4DE3-B90D-60615E37594D}" srcId="{BA4BAE46-E12D-4AB2-B07A-D2DFC01B6206}" destId="{C2E86774-6AB4-4E2E-9FF5-1004FB1E561E}" srcOrd="1" destOrd="0" parTransId="{94EE287C-535E-4F6F-AEA6-7C05DC35F747}" sibTransId="{FC1BF123-24CD-4207-82C7-4FD851189043}"/>
    <dgm:cxn modelId="{15511A2F-1660-47F4-958E-E62D62F99182}" srcId="{D87778FC-1385-4E9E-BFF3-F197A1A3B44C}" destId="{770B2EEA-6C8E-41C5-887D-9327960E544A}" srcOrd="1" destOrd="0" parTransId="{D48E501C-9148-493D-95D5-ED69D39ACE24}" sibTransId="{EF106F16-4911-42A4-BCD6-5AE162C35555}"/>
    <dgm:cxn modelId="{67AA892F-F04D-4CAF-8F11-AA9A40721D8F}" srcId="{6BBADE8B-0380-47C0-8430-1FE5E8CB4C79}" destId="{D87778FC-1385-4E9E-BFF3-F197A1A3B44C}" srcOrd="2" destOrd="0" parTransId="{28DCE1CF-8D2D-48B6-A8B7-D3A17234E859}" sibTransId="{E7A4A237-24E3-4B55-B469-36E115202146}"/>
    <dgm:cxn modelId="{6BF74038-254C-48AB-9F8A-90599C10C8B0}" srcId="{D87778FC-1385-4E9E-BFF3-F197A1A3B44C}" destId="{453D3E60-0DF9-43EC-B1B9-1A1C36B30EBA}" srcOrd="0" destOrd="0" parTransId="{BC84702B-DF1B-4BD9-8A15-074B83101C64}" sibTransId="{BBE3F8D4-3559-4642-A35E-CF8DC296B439}"/>
    <dgm:cxn modelId="{55838D68-4320-4FA0-87AD-074EC7367BCD}" srcId="{6BBADE8B-0380-47C0-8430-1FE5E8CB4C79}" destId="{BA4BAE46-E12D-4AB2-B07A-D2DFC01B6206}" srcOrd="1" destOrd="0" parTransId="{AF8104D3-6B1B-49CD-BA48-245AEF57A3D9}" sibTransId="{53C6CCB9-773E-42D2-A86D-2A605D4485C4}"/>
    <dgm:cxn modelId="{9DFE0A6C-BA09-4512-B084-E66B45EBAA4C}" srcId="{BA4BAE46-E12D-4AB2-B07A-D2DFC01B6206}" destId="{859036BE-7C75-4B58-9C18-414DDA67F44D}" srcOrd="0" destOrd="0" parTransId="{5CFD302B-B415-4624-9A2D-3793D05DF5CC}" sibTransId="{B6E38B87-31AE-407F-992C-CB39B2872840}"/>
    <dgm:cxn modelId="{EE2E8B4D-8297-4791-B6F8-A2AABF40DB47}" srcId="{2CEFFCCB-29C0-4791-B17F-5C1AF9431A08}" destId="{72ABCAA4-CA6B-405F-AB15-9A275C43DB5B}" srcOrd="0" destOrd="0" parTransId="{842DBA60-D4EA-49AE-8E47-39E1A9D6DB89}" sibTransId="{C75ED61E-3EF9-411C-9654-34CDE0360FE3}"/>
    <dgm:cxn modelId="{244FE373-2625-40D2-9C4A-21CAB4DBA3AA}" srcId="{6BBADE8B-0380-47C0-8430-1FE5E8CB4C79}" destId="{2CEFFCCB-29C0-4791-B17F-5C1AF9431A08}" srcOrd="0" destOrd="0" parTransId="{E0D218D8-EE32-4688-ACD5-6A8BCE5031B2}" sibTransId="{645706DA-A4DB-464E-9809-2CA44BE0E3BB}"/>
    <dgm:cxn modelId="{CDC46355-1D7F-4075-A4CD-2B35EA6A6398}" srcId="{6BBADE8B-0380-47C0-8430-1FE5E8CB4C79}" destId="{9A838F6C-57BE-4781-B9D5-AFCFA1A7646B}" srcOrd="3" destOrd="0" parTransId="{354C90FD-9801-4EEC-B460-6FFB68204E47}" sibTransId="{EB3238E1-4C7D-4EC9-956A-E605CFECDDB8}"/>
    <dgm:cxn modelId="{30E9D684-8687-438B-A6E7-13AF4E0624C0}" type="presOf" srcId="{04D252BF-2E3C-4DC1-80AC-DF74CDCC4B95}" destId="{3D7F049C-9FB3-4C5F-9CA0-332E8C0E414D}" srcOrd="0" destOrd="0" presId="urn:microsoft.com/office/officeart/2008/layout/LinedList"/>
    <dgm:cxn modelId="{08494B87-5A59-4458-9A01-84C4046EF590}" type="presOf" srcId="{859036BE-7C75-4B58-9C18-414DDA67F44D}" destId="{741D267E-BECD-4CF8-B1EC-F6CC79177E79}" srcOrd="0" destOrd="0" presId="urn:microsoft.com/office/officeart/2008/layout/LinedList"/>
    <dgm:cxn modelId="{ED5AE991-7D99-43AE-BD7B-2EE848AF8A78}" type="presOf" srcId="{324D50A4-698D-41FB-8C01-A7715AE629B1}" destId="{D59EBF7B-46F3-4D86-8318-26CD40C9A887}" srcOrd="0" destOrd="0" presId="urn:microsoft.com/office/officeart/2008/layout/LinedList"/>
    <dgm:cxn modelId="{34215F9D-7CF9-4285-9CED-6F3F365E8E80}" srcId="{6BBADE8B-0380-47C0-8430-1FE5E8CB4C79}" destId="{06649329-5D89-41AF-ACBE-80BE5CC2B55A}" srcOrd="4" destOrd="0" parTransId="{030953FF-2439-41C8-96B8-16623786A6F4}" sibTransId="{5C4B825E-3268-4E19-A85B-0BB54D3796D3}"/>
    <dgm:cxn modelId="{68EB19B0-9E3B-43F4-952E-C712D03116E2}" type="presOf" srcId="{D87778FC-1385-4E9E-BFF3-F197A1A3B44C}" destId="{BBAA2BEE-31BC-4955-A3E0-A3DBA28FD287}" srcOrd="0" destOrd="0" presId="urn:microsoft.com/office/officeart/2008/layout/LinedList"/>
    <dgm:cxn modelId="{76CFF8B6-37D9-430C-B5DC-662AAD2667B1}" type="presOf" srcId="{06649329-5D89-41AF-ACBE-80BE5CC2B55A}" destId="{FE8577D9-E7CF-424E-BAD3-BD17A2D09B74}" srcOrd="0" destOrd="0" presId="urn:microsoft.com/office/officeart/2008/layout/LinedList"/>
    <dgm:cxn modelId="{967B6FCB-3629-42BD-AE51-0A38F1E38768}" type="presOf" srcId="{770B2EEA-6C8E-41C5-887D-9327960E544A}" destId="{30A1DE5A-0209-4D33-88FF-AB4F37F9B6D6}" srcOrd="0" destOrd="0" presId="urn:microsoft.com/office/officeart/2008/layout/LinedList"/>
    <dgm:cxn modelId="{AC0CAFCC-3956-4731-AF10-BE551B35B4C2}" srcId="{BA4BAE46-E12D-4AB2-B07A-D2DFC01B6206}" destId="{B59BB517-57AC-4F27-A503-8D4F89FD9ED8}" srcOrd="2" destOrd="0" parTransId="{BDF3AA7A-F12B-441D-8549-EF4F5ECE2060}" sibTransId="{A19986AA-CB02-42D1-9C6D-59F301228942}"/>
    <dgm:cxn modelId="{5FD5C9D0-2963-4879-98CF-7771802E5560}" srcId="{9A838F6C-57BE-4781-B9D5-AFCFA1A7646B}" destId="{DA0F1A16-6111-449F-8A6E-6F666452F3C9}" srcOrd="0" destOrd="0" parTransId="{CF62A1F9-ECE5-44AE-8760-3846D77CC32D}" sibTransId="{63449060-24F4-45C5-A256-2C0B930E0F2C}"/>
    <dgm:cxn modelId="{3EDB05D2-866E-4862-935A-8C894BA81E50}" type="presOf" srcId="{6BBADE8B-0380-47C0-8430-1FE5E8CB4C79}" destId="{34F66305-CF6F-4D80-852C-6EE8C6A0E913}" srcOrd="0" destOrd="0" presId="urn:microsoft.com/office/officeart/2008/layout/LinedList"/>
    <dgm:cxn modelId="{4211D2D2-9A40-473A-B4E8-9FC5D48FD2D4}" type="presOf" srcId="{453D3E60-0DF9-43EC-B1B9-1A1C36B30EBA}" destId="{7F47A278-EA69-4B31-B1BD-1249BE189A29}" srcOrd="0" destOrd="0" presId="urn:microsoft.com/office/officeart/2008/layout/LinedList"/>
    <dgm:cxn modelId="{BBA508D6-D151-4C3F-9845-DC6C40BA114F}" srcId="{2CEFFCCB-29C0-4791-B17F-5C1AF9431A08}" destId="{324D50A4-698D-41FB-8C01-A7715AE629B1}" srcOrd="1" destOrd="0" parTransId="{2770BD7C-F941-4CC7-90C9-C7EF145CAA66}" sibTransId="{B4640AD5-AB54-4E77-B3C7-3E7C4160F5DC}"/>
    <dgm:cxn modelId="{970935DF-FCF3-4178-803E-6804DAA251CE}" type="presOf" srcId="{72ABCAA4-CA6B-405F-AB15-9A275C43DB5B}" destId="{F6EB4B5C-DA6F-4602-A8E7-C4D65EC607C9}" srcOrd="0" destOrd="0" presId="urn:microsoft.com/office/officeart/2008/layout/LinedList"/>
    <dgm:cxn modelId="{399DE1E2-005D-4188-B85B-3E654701725C}" type="presOf" srcId="{9A838F6C-57BE-4781-B9D5-AFCFA1A7646B}" destId="{39A147FB-33F6-46C3-8438-68A19A9AEA40}" srcOrd="0" destOrd="0" presId="urn:microsoft.com/office/officeart/2008/layout/LinedList"/>
    <dgm:cxn modelId="{5FAC12F6-185F-476A-8273-8F3A31887689}" type="presOf" srcId="{C2E86774-6AB4-4E2E-9FF5-1004FB1E561E}" destId="{4845ABE2-F9EF-400F-8AD5-DC110315395E}" srcOrd="0" destOrd="0" presId="urn:microsoft.com/office/officeart/2008/layout/LinedList"/>
    <dgm:cxn modelId="{DE6AB3F8-431F-4F7E-A892-03585D473545}" srcId="{06649329-5D89-41AF-ACBE-80BE5CC2B55A}" destId="{04D252BF-2E3C-4DC1-80AC-DF74CDCC4B95}" srcOrd="0" destOrd="0" parTransId="{A6159EB3-5450-48ED-9C14-AF5AD40825BA}" sibTransId="{2914E4FB-6105-4B6F-903F-9F0AFC02568E}"/>
    <dgm:cxn modelId="{3308B1AA-B048-4B99-B715-59006A2F970C}" type="presParOf" srcId="{34F66305-CF6F-4D80-852C-6EE8C6A0E913}" destId="{5C706418-1D0E-43BC-82FB-3CB2EB6C4A29}" srcOrd="0" destOrd="0" presId="urn:microsoft.com/office/officeart/2008/layout/LinedList"/>
    <dgm:cxn modelId="{91EAF572-42B1-470E-BC4F-F0F3394B3111}" type="presParOf" srcId="{34F66305-CF6F-4D80-852C-6EE8C6A0E913}" destId="{D6420324-7BD4-4361-9D32-EF90A16D1CF2}" srcOrd="1" destOrd="0" presId="urn:microsoft.com/office/officeart/2008/layout/LinedList"/>
    <dgm:cxn modelId="{8391A84C-78F5-4F93-81E6-ADDFD21E980C}" type="presParOf" srcId="{D6420324-7BD4-4361-9D32-EF90A16D1CF2}" destId="{EF37365B-E657-4750-919A-D67FD01CD7CB}" srcOrd="0" destOrd="0" presId="urn:microsoft.com/office/officeart/2008/layout/LinedList"/>
    <dgm:cxn modelId="{5DB6D8C2-502B-43C1-9C64-DC79E5DBC140}" type="presParOf" srcId="{D6420324-7BD4-4361-9D32-EF90A16D1CF2}" destId="{0A457EB8-0394-4DBC-A0A5-B9898A29675A}" srcOrd="1" destOrd="0" presId="urn:microsoft.com/office/officeart/2008/layout/LinedList"/>
    <dgm:cxn modelId="{6EB1E513-3C3E-4873-82CF-8EE4B618785B}" type="presParOf" srcId="{0A457EB8-0394-4DBC-A0A5-B9898A29675A}" destId="{9EFA173F-9C49-4090-8D1E-9C1513C1153A}" srcOrd="0" destOrd="0" presId="urn:microsoft.com/office/officeart/2008/layout/LinedList"/>
    <dgm:cxn modelId="{B04845A3-9585-4016-8204-7302659A8B7D}" type="presParOf" srcId="{0A457EB8-0394-4DBC-A0A5-B9898A29675A}" destId="{B4B98D78-2789-45A0-97E4-5C7FB842A90A}" srcOrd="1" destOrd="0" presId="urn:microsoft.com/office/officeart/2008/layout/LinedList"/>
    <dgm:cxn modelId="{D6F41F42-8126-4E60-9710-5A1A739FEBE9}" type="presParOf" srcId="{B4B98D78-2789-45A0-97E4-5C7FB842A90A}" destId="{C9164D28-4ECC-41FA-986A-DA9014EFDF38}" srcOrd="0" destOrd="0" presId="urn:microsoft.com/office/officeart/2008/layout/LinedList"/>
    <dgm:cxn modelId="{2D19E364-BDA5-4021-BE5C-7A83B78096EE}" type="presParOf" srcId="{B4B98D78-2789-45A0-97E4-5C7FB842A90A}" destId="{F6EB4B5C-DA6F-4602-A8E7-C4D65EC607C9}" srcOrd="1" destOrd="0" presId="urn:microsoft.com/office/officeart/2008/layout/LinedList"/>
    <dgm:cxn modelId="{B08E2BB2-383F-4A40-B26C-43037B80A865}" type="presParOf" srcId="{B4B98D78-2789-45A0-97E4-5C7FB842A90A}" destId="{6527E62E-E345-46BD-A476-C4C511B55C5B}" srcOrd="2" destOrd="0" presId="urn:microsoft.com/office/officeart/2008/layout/LinedList"/>
    <dgm:cxn modelId="{9D74346D-1595-412A-B616-12207D7B8ADF}" type="presParOf" srcId="{0A457EB8-0394-4DBC-A0A5-B9898A29675A}" destId="{6898CF2D-7CB6-46D6-A62D-63FF3F095226}" srcOrd="2" destOrd="0" presId="urn:microsoft.com/office/officeart/2008/layout/LinedList"/>
    <dgm:cxn modelId="{1FDEC8F7-E338-4CE6-A9FC-B5781DCBEC71}" type="presParOf" srcId="{0A457EB8-0394-4DBC-A0A5-B9898A29675A}" destId="{C1A45655-3921-4E6C-AC74-81C2ECDCAA4D}" srcOrd="3" destOrd="0" presId="urn:microsoft.com/office/officeart/2008/layout/LinedList"/>
    <dgm:cxn modelId="{D0BBC5DE-647B-43BD-9E71-71E2B2BAF4B0}" type="presParOf" srcId="{0A457EB8-0394-4DBC-A0A5-B9898A29675A}" destId="{F3786456-EDA0-459E-8F8C-63C79247CE3E}" srcOrd="4" destOrd="0" presId="urn:microsoft.com/office/officeart/2008/layout/LinedList"/>
    <dgm:cxn modelId="{B4E90EBE-AA9A-4D6C-8BBB-170954EF8675}" type="presParOf" srcId="{F3786456-EDA0-459E-8F8C-63C79247CE3E}" destId="{59524AED-DC99-4055-81B3-F409363A3009}" srcOrd="0" destOrd="0" presId="urn:microsoft.com/office/officeart/2008/layout/LinedList"/>
    <dgm:cxn modelId="{E66E1658-43C4-4958-8409-864FD0B0F1CE}" type="presParOf" srcId="{F3786456-EDA0-459E-8F8C-63C79247CE3E}" destId="{D59EBF7B-46F3-4D86-8318-26CD40C9A887}" srcOrd="1" destOrd="0" presId="urn:microsoft.com/office/officeart/2008/layout/LinedList"/>
    <dgm:cxn modelId="{7E48CA24-72F6-4571-9C9B-6898E805D394}" type="presParOf" srcId="{F3786456-EDA0-459E-8F8C-63C79247CE3E}" destId="{2C42B93F-C0E5-4C05-8C16-325860C234B5}" srcOrd="2" destOrd="0" presId="urn:microsoft.com/office/officeart/2008/layout/LinedList"/>
    <dgm:cxn modelId="{9B01B91C-44E4-4994-922E-19829ECE7D0E}" type="presParOf" srcId="{0A457EB8-0394-4DBC-A0A5-B9898A29675A}" destId="{5D231052-1F54-4539-BB7D-CF06F5227942}" srcOrd="5" destOrd="0" presId="urn:microsoft.com/office/officeart/2008/layout/LinedList"/>
    <dgm:cxn modelId="{3930AFB8-2108-4078-96E2-50873CBD783A}" type="presParOf" srcId="{0A457EB8-0394-4DBC-A0A5-B9898A29675A}" destId="{321D0C81-8162-4754-9FFB-DB96B8EBEE45}" srcOrd="6" destOrd="0" presId="urn:microsoft.com/office/officeart/2008/layout/LinedList"/>
    <dgm:cxn modelId="{74CE29B5-2B12-4767-BFC4-05D90BF3D434}" type="presParOf" srcId="{34F66305-CF6F-4D80-852C-6EE8C6A0E913}" destId="{309C3C8E-2F60-4AE1-92DA-CB8A899EF05E}" srcOrd="2" destOrd="0" presId="urn:microsoft.com/office/officeart/2008/layout/LinedList"/>
    <dgm:cxn modelId="{2CF4FB7D-FBAC-4CCF-9A5C-9B53519633F6}" type="presParOf" srcId="{34F66305-CF6F-4D80-852C-6EE8C6A0E913}" destId="{096B2EE4-FD00-46CC-B9D6-0EAC15CAAB3F}" srcOrd="3" destOrd="0" presId="urn:microsoft.com/office/officeart/2008/layout/LinedList"/>
    <dgm:cxn modelId="{A098B520-CB09-40E2-A70E-19F4AAA5992D}" type="presParOf" srcId="{096B2EE4-FD00-46CC-B9D6-0EAC15CAAB3F}" destId="{D260749B-AC64-4502-8426-77D402325D35}" srcOrd="0" destOrd="0" presId="urn:microsoft.com/office/officeart/2008/layout/LinedList"/>
    <dgm:cxn modelId="{1C2B89E3-1A4B-440E-82DF-BA6DF6761515}" type="presParOf" srcId="{096B2EE4-FD00-46CC-B9D6-0EAC15CAAB3F}" destId="{2FA1A6DD-F343-43DB-900D-9E042E8E1758}" srcOrd="1" destOrd="0" presId="urn:microsoft.com/office/officeart/2008/layout/LinedList"/>
    <dgm:cxn modelId="{3764A81B-FC2E-4C9B-85EE-AE2ECA393898}" type="presParOf" srcId="{2FA1A6DD-F343-43DB-900D-9E042E8E1758}" destId="{096ABC1D-150A-4E2C-8756-0AA2213469DF}" srcOrd="0" destOrd="0" presId="urn:microsoft.com/office/officeart/2008/layout/LinedList"/>
    <dgm:cxn modelId="{9A357A95-2EC1-4B71-9A3B-5FD3E0252D83}" type="presParOf" srcId="{2FA1A6DD-F343-43DB-900D-9E042E8E1758}" destId="{02E33939-B127-405B-99CC-DB4D0C542D3A}" srcOrd="1" destOrd="0" presId="urn:microsoft.com/office/officeart/2008/layout/LinedList"/>
    <dgm:cxn modelId="{C835D25E-1217-43BC-8CEB-11F62F517984}" type="presParOf" srcId="{02E33939-B127-405B-99CC-DB4D0C542D3A}" destId="{B85644C7-6F5F-441A-99C3-C4150CD3E8E9}" srcOrd="0" destOrd="0" presId="urn:microsoft.com/office/officeart/2008/layout/LinedList"/>
    <dgm:cxn modelId="{13567BC1-943D-4D03-9189-238F75219AF1}" type="presParOf" srcId="{02E33939-B127-405B-99CC-DB4D0C542D3A}" destId="{741D267E-BECD-4CF8-B1EC-F6CC79177E79}" srcOrd="1" destOrd="0" presId="urn:microsoft.com/office/officeart/2008/layout/LinedList"/>
    <dgm:cxn modelId="{C5F8FAD0-96F4-4BE3-91DA-C93F9163813F}" type="presParOf" srcId="{02E33939-B127-405B-99CC-DB4D0C542D3A}" destId="{A33817B8-B629-4392-9577-99660A6B9369}" srcOrd="2" destOrd="0" presId="urn:microsoft.com/office/officeart/2008/layout/LinedList"/>
    <dgm:cxn modelId="{88ABA3FE-FE65-439C-9A55-A2BC49DF0EEE}" type="presParOf" srcId="{2FA1A6DD-F343-43DB-900D-9E042E8E1758}" destId="{42B720FD-D7EC-4FF6-A527-9A01BF471BF6}" srcOrd="2" destOrd="0" presId="urn:microsoft.com/office/officeart/2008/layout/LinedList"/>
    <dgm:cxn modelId="{507F4E52-4BD9-4E01-8249-AB54E9ABE88E}" type="presParOf" srcId="{2FA1A6DD-F343-43DB-900D-9E042E8E1758}" destId="{047AF994-77F8-42FA-92D8-99B458D8E8F3}" srcOrd="3" destOrd="0" presId="urn:microsoft.com/office/officeart/2008/layout/LinedList"/>
    <dgm:cxn modelId="{3DF2E46A-CC1D-46CC-A34D-2687C8250751}" type="presParOf" srcId="{2FA1A6DD-F343-43DB-900D-9E042E8E1758}" destId="{9B96B18F-AA52-452F-81B9-4066C479FA26}" srcOrd="4" destOrd="0" presId="urn:microsoft.com/office/officeart/2008/layout/LinedList"/>
    <dgm:cxn modelId="{6442B8DF-5C72-44AC-BF23-66901AA6DD14}" type="presParOf" srcId="{9B96B18F-AA52-452F-81B9-4066C479FA26}" destId="{F3A21011-629D-46F0-B7A4-F1CDFAEE6CCE}" srcOrd="0" destOrd="0" presId="urn:microsoft.com/office/officeart/2008/layout/LinedList"/>
    <dgm:cxn modelId="{8E423769-D2EC-4491-80F5-18EA49331A48}" type="presParOf" srcId="{9B96B18F-AA52-452F-81B9-4066C479FA26}" destId="{4845ABE2-F9EF-400F-8AD5-DC110315395E}" srcOrd="1" destOrd="0" presId="urn:microsoft.com/office/officeart/2008/layout/LinedList"/>
    <dgm:cxn modelId="{55D092ED-095F-4B8B-9958-120C0D14B42B}" type="presParOf" srcId="{9B96B18F-AA52-452F-81B9-4066C479FA26}" destId="{A2A4060A-8EFF-43BB-9C5C-F9C32E16EE71}" srcOrd="2" destOrd="0" presId="urn:microsoft.com/office/officeart/2008/layout/LinedList"/>
    <dgm:cxn modelId="{D793E571-9B17-4666-A068-58C6C578C0FA}" type="presParOf" srcId="{2FA1A6DD-F343-43DB-900D-9E042E8E1758}" destId="{A2A9EF92-BBBE-4489-8600-B8C30811E63E}" srcOrd="5" destOrd="0" presId="urn:microsoft.com/office/officeart/2008/layout/LinedList"/>
    <dgm:cxn modelId="{F1E0CB35-9AEA-4036-873E-D2F75F4AFFD2}" type="presParOf" srcId="{2FA1A6DD-F343-43DB-900D-9E042E8E1758}" destId="{B279CDDB-D8F7-4E80-8BC3-5E008A56EA39}" srcOrd="6" destOrd="0" presId="urn:microsoft.com/office/officeart/2008/layout/LinedList"/>
    <dgm:cxn modelId="{EB94EF91-AD6D-4F27-AB18-6EFCA2CB63B5}" type="presParOf" srcId="{2FA1A6DD-F343-43DB-900D-9E042E8E1758}" destId="{C3839274-33AE-45FC-B76C-8F770DCB8A77}" srcOrd="7" destOrd="0" presId="urn:microsoft.com/office/officeart/2008/layout/LinedList"/>
    <dgm:cxn modelId="{A0F999F4-D5C5-4394-9EA2-2A5767CA8879}" type="presParOf" srcId="{C3839274-33AE-45FC-B76C-8F770DCB8A77}" destId="{FE27D7ED-ED8A-47BA-9AFE-5A85A0949DE7}" srcOrd="0" destOrd="0" presId="urn:microsoft.com/office/officeart/2008/layout/LinedList"/>
    <dgm:cxn modelId="{8A00CC13-408C-4529-B15F-B177893DFB56}" type="presParOf" srcId="{C3839274-33AE-45FC-B76C-8F770DCB8A77}" destId="{E1883D9C-FD51-4D5C-965D-92BFCA3D3AFA}" srcOrd="1" destOrd="0" presId="urn:microsoft.com/office/officeart/2008/layout/LinedList"/>
    <dgm:cxn modelId="{7CA2338A-611B-447C-8D82-2E5D70B3B14C}" type="presParOf" srcId="{C3839274-33AE-45FC-B76C-8F770DCB8A77}" destId="{A9270C10-CAFF-4A1E-93E0-7A4412E32F74}" srcOrd="2" destOrd="0" presId="urn:microsoft.com/office/officeart/2008/layout/LinedList"/>
    <dgm:cxn modelId="{E1711865-4C03-489E-B467-8822C021EE65}" type="presParOf" srcId="{2FA1A6DD-F343-43DB-900D-9E042E8E1758}" destId="{56EF5B11-F38D-4F20-8842-5A5246E70B5C}" srcOrd="8" destOrd="0" presId="urn:microsoft.com/office/officeart/2008/layout/LinedList"/>
    <dgm:cxn modelId="{215C883A-F62F-48F1-BEE5-3AF5390C226B}" type="presParOf" srcId="{2FA1A6DD-F343-43DB-900D-9E042E8E1758}" destId="{F85D7CF6-2931-4F0A-8366-65EE63E10A7F}" srcOrd="9" destOrd="0" presId="urn:microsoft.com/office/officeart/2008/layout/LinedList"/>
    <dgm:cxn modelId="{9A8291F4-45D3-4297-823E-8515BCB8EC4A}" type="presParOf" srcId="{34F66305-CF6F-4D80-852C-6EE8C6A0E913}" destId="{43E466D4-8616-492E-8401-8A986D173DAB}" srcOrd="4" destOrd="0" presId="urn:microsoft.com/office/officeart/2008/layout/LinedList"/>
    <dgm:cxn modelId="{D4D2B4BB-5AA6-4000-AE8D-E119DEF3CDEC}" type="presParOf" srcId="{34F66305-CF6F-4D80-852C-6EE8C6A0E913}" destId="{E54E0AEE-CEBF-4229-B3FB-484D718E9FBC}" srcOrd="5" destOrd="0" presId="urn:microsoft.com/office/officeart/2008/layout/LinedList"/>
    <dgm:cxn modelId="{D4CD0D41-8C40-4258-BB43-64275A230005}" type="presParOf" srcId="{E54E0AEE-CEBF-4229-B3FB-484D718E9FBC}" destId="{BBAA2BEE-31BC-4955-A3E0-A3DBA28FD287}" srcOrd="0" destOrd="0" presId="urn:microsoft.com/office/officeart/2008/layout/LinedList"/>
    <dgm:cxn modelId="{4FCF414D-FFDD-409C-B72C-A5E227FD816A}" type="presParOf" srcId="{E54E0AEE-CEBF-4229-B3FB-484D718E9FBC}" destId="{B84EA230-27B1-400F-8BE9-82603C40348D}" srcOrd="1" destOrd="0" presId="urn:microsoft.com/office/officeart/2008/layout/LinedList"/>
    <dgm:cxn modelId="{E9B05C4A-0903-48E8-862F-A240A140948F}" type="presParOf" srcId="{B84EA230-27B1-400F-8BE9-82603C40348D}" destId="{6978419B-8F4C-486C-9755-871CB57C6CA7}" srcOrd="0" destOrd="0" presId="urn:microsoft.com/office/officeart/2008/layout/LinedList"/>
    <dgm:cxn modelId="{42BA2A6F-F352-480B-AFC1-39AC0DBF736C}" type="presParOf" srcId="{B84EA230-27B1-400F-8BE9-82603C40348D}" destId="{32F7DC42-E2E4-492F-852C-1A3F55C54844}" srcOrd="1" destOrd="0" presId="urn:microsoft.com/office/officeart/2008/layout/LinedList"/>
    <dgm:cxn modelId="{54735631-6E24-4BDE-9E02-C99DEFBECFD9}" type="presParOf" srcId="{32F7DC42-E2E4-492F-852C-1A3F55C54844}" destId="{EFDF28DE-0FE7-4694-95DE-647716BBAF99}" srcOrd="0" destOrd="0" presId="urn:microsoft.com/office/officeart/2008/layout/LinedList"/>
    <dgm:cxn modelId="{93F2218A-6A2D-4241-A3F8-636F9CD5EBC5}" type="presParOf" srcId="{32F7DC42-E2E4-492F-852C-1A3F55C54844}" destId="{7F47A278-EA69-4B31-B1BD-1249BE189A29}" srcOrd="1" destOrd="0" presId="urn:microsoft.com/office/officeart/2008/layout/LinedList"/>
    <dgm:cxn modelId="{ED5150E3-25EC-47B4-8DA4-379360C6D04E}" type="presParOf" srcId="{32F7DC42-E2E4-492F-852C-1A3F55C54844}" destId="{8B0E7C6D-A366-4715-83D2-7EA805AF33FE}" srcOrd="2" destOrd="0" presId="urn:microsoft.com/office/officeart/2008/layout/LinedList"/>
    <dgm:cxn modelId="{3961561D-F9DE-480A-AC0B-873054580921}" type="presParOf" srcId="{B84EA230-27B1-400F-8BE9-82603C40348D}" destId="{4F0641EC-F474-4E44-8324-3C5B98E195C9}" srcOrd="2" destOrd="0" presId="urn:microsoft.com/office/officeart/2008/layout/LinedList"/>
    <dgm:cxn modelId="{8591BEE7-BE36-4754-B665-B030CB930037}" type="presParOf" srcId="{B84EA230-27B1-400F-8BE9-82603C40348D}" destId="{125BB383-E316-46D6-A7FD-6B20A1F1576A}" srcOrd="3" destOrd="0" presId="urn:microsoft.com/office/officeart/2008/layout/LinedList"/>
    <dgm:cxn modelId="{D7444568-C1E3-4AFE-8491-F4EBB466B13A}" type="presParOf" srcId="{B84EA230-27B1-400F-8BE9-82603C40348D}" destId="{350C071C-0D7F-4306-89E3-6D850FF9580E}" srcOrd="4" destOrd="0" presId="urn:microsoft.com/office/officeart/2008/layout/LinedList"/>
    <dgm:cxn modelId="{264D9D36-8B42-4C99-853B-6983EFB2C571}" type="presParOf" srcId="{350C071C-0D7F-4306-89E3-6D850FF9580E}" destId="{4618CD6A-14FF-4235-B7FB-33C9FB86B1C4}" srcOrd="0" destOrd="0" presId="urn:microsoft.com/office/officeart/2008/layout/LinedList"/>
    <dgm:cxn modelId="{5FE713C8-66AC-4DB8-8D51-1B4DCADABF5F}" type="presParOf" srcId="{350C071C-0D7F-4306-89E3-6D850FF9580E}" destId="{30A1DE5A-0209-4D33-88FF-AB4F37F9B6D6}" srcOrd="1" destOrd="0" presId="urn:microsoft.com/office/officeart/2008/layout/LinedList"/>
    <dgm:cxn modelId="{EF45648C-8F8C-4ED6-9CDA-5932EEB44F33}" type="presParOf" srcId="{350C071C-0D7F-4306-89E3-6D850FF9580E}" destId="{2DA63D48-7301-424E-B877-94E7D8740071}" srcOrd="2" destOrd="0" presId="urn:microsoft.com/office/officeart/2008/layout/LinedList"/>
    <dgm:cxn modelId="{DEC48FFE-D705-4D13-AF31-E00ABCEDC6EA}" type="presParOf" srcId="{B84EA230-27B1-400F-8BE9-82603C40348D}" destId="{9FC5F0EC-1240-43E8-84A0-DA9283A933E2}" srcOrd="5" destOrd="0" presId="urn:microsoft.com/office/officeart/2008/layout/LinedList"/>
    <dgm:cxn modelId="{1BA3E716-A94A-40F7-BCD4-E95E16D1941F}" type="presParOf" srcId="{B84EA230-27B1-400F-8BE9-82603C40348D}" destId="{8E25EF9B-F0A2-4F9A-BA36-0625712A33CD}" srcOrd="6" destOrd="0" presId="urn:microsoft.com/office/officeart/2008/layout/LinedList"/>
    <dgm:cxn modelId="{A3B352C8-1510-485E-AE36-70F5014C9BB9}" type="presParOf" srcId="{34F66305-CF6F-4D80-852C-6EE8C6A0E913}" destId="{6795371B-F3F1-495A-9FC3-70A89CFEDD18}" srcOrd="6" destOrd="0" presId="urn:microsoft.com/office/officeart/2008/layout/LinedList"/>
    <dgm:cxn modelId="{B254C883-BA7B-46B5-9A82-23A71F12B7AB}" type="presParOf" srcId="{34F66305-CF6F-4D80-852C-6EE8C6A0E913}" destId="{0842080A-0D05-4478-B049-B8358FDC1002}" srcOrd="7" destOrd="0" presId="urn:microsoft.com/office/officeart/2008/layout/LinedList"/>
    <dgm:cxn modelId="{D209E522-C1C2-4781-BC81-7AEA8D5297CC}" type="presParOf" srcId="{0842080A-0D05-4478-B049-B8358FDC1002}" destId="{39A147FB-33F6-46C3-8438-68A19A9AEA40}" srcOrd="0" destOrd="0" presId="urn:microsoft.com/office/officeart/2008/layout/LinedList"/>
    <dgm:cxn modelId="{B2B86603-FD93-43B9-8F9D-6AF8D462FCC9}" type="presParOf" srcId="{0842080A-0D05-4478-B049-B8358FDC1002}" destId="{B35D70EA-B1EE-48FF-BBF7-627B3C216E25}" srcOrd="1" destOrd="0" presId="urn:microsoft.com/office/officeart/2008/layout/LinedList"/>
    <dgm:cxn modelId="{7AA2CB57-F837-4476-9096-53827BF96452}" type="presParOf" srcId="{B35D70EA-B1EE-48FF-BBF7-627B3C216E25}" destId="{31EE36C0-AE26-4C0D-8DA7-287325079F51}" srcOrd="0" destOrd="0" presId="urn:microsoft.com/office/officeart/2008/layout/LinedList"/>
    <dgm:cxn modelId="{E8255060-B7BD-4D8D-9313-41BCBC8EEFBC}" type="presParOf" srcId="{B35D70EA-B1EE-48FF-BBF7-627B3C216E25}" destId="{87D76568-2C77-415E-91EF-E26E2BFDDDC7}" srcOrd="1" destOrd="0" presId="urn:microsoft.com/office/officeart/2008/layout/LinedList"/>
    <dgm:cxn modelId="{269C9CE7-9B3F-4A32-B364-5BE6D1463B1C}" type="presParOf" srcId="{87D76568-2C77-415E-91EF-E26E2BFDDDC7}" destId="{C013600E-6D9F-4E41-846D-C13BF491905F}" srcOrd="0" destOrd="0" presId="urn:microsoft.com/office/officeart/2008/layout/LinedList"/>
    <dgm:cxn modelId="{39AB1553-55F2-44A7-904C-2353E7318271}" type="presParOf" srcId="{87D76568-2C77-415E-91EF-E26E2BFDDDC7}" destId="{C970BB2B-65A3-4547-BD30-1B3FBE6A7041}" srcOrd="1" destOrd="0" presId="urn:microsoft.com/office/officeart/2008/layout/LinedList"/>
    <dgm:cxn modelId="{354691EA-C28E-4872-BA55-D208AE06A2BE}" type="presParOf" srcId="{87D76568-2C77-415E-91EF-E26E2BFDDDC7}" destId="{04236E34-D60D-4A9C-89BC-0D9D0602EB73}" srcOrd="2" destOrd="0" presId="urn:microsoft.com/office/officeart/2008/layout/LinedList"/>
    <dgm:cxn modelId="{F7FFA3A1-DDC4-4F27-8FA4-74DFAAAA7EDD}" type="presParOf" srcId="{B35D70EA-B1EE-48FF-BBF7-627B3C216E25}" destId="{75C2AF06-0845-4AAB-AB49-7A16C31C0283}" srcOrd="2" destOrd="0" presId="urn:microsoft.com/office/officeart/2008/layout/LinedList"/>
    <dgm:cxn modelId="{E5EBC786-C3BF-4727-A45D-35710E01162F}" type="presParOf" srcId="{B35D70EA-B1EE-48FF-BBF7-627B3C216E25}" destId="{999329CF-76A0-479A-97F5-F30B7ACECA6D}" srcOrd="3" destOrd="0" presId="urn:microsoft.com/office/officeart/2008/layout/LinedList"/>
    <dgm:cxn modelId="{19B47DF7-710F-497A-9871-464838BB4EF0}" type="presParOf" srcId="{34F66305-CF6F-4D80-852C-6EE8C6A0E913}" destId="{82A8D956-4687-42FA-9BE2-B7A2DF6F1929}" srcOrd="8" destOrd="0" presId="urn:microsoft.com/office/officeart/2008/layout/LinedList"/>
    <dgm:cxn modelId="{23802AB6-57A9-4E27-91D4-4AA1532BDC9C}" type="presParOf" srcId="{34F66305-CF6F-4D80-852C-6EE8C6A0E913}" destId="{168762C8-E8F7-4B2C-B4F6-54AE816F63BB}" srcOrd="9" destOrd="0" presId="urn:microsoft.com/office/officeart/2008/layout/LinedList"/>
    <dgm:cxn modelId="{4530142B-A678-4EBE-891F-1BD448E10569}" type="presParOf" srcId="{168762C8-E8F7-4B2C-B4F6-54AE816F63BB}" destId="{FE8577D9-E7CF-424E-BAD3-BD17A2D09B74}" srcOrd="0" destOrd="0" presId="urn:microsoft.com/office/officeart/2008/layout/LinedList"/>
    <dgm:cxn modelId="{C5877EFC-D678-493E-9D0B-F45BC0F1D09B}" type="presParOf" srcId="{168762C8-E8F7-4B2C-B4F6-54AE816F63BB}" destId="{4FF939D0-CAB0-4CEF-9819-CD8B30A0627D}" srcOrd="1" destOrd="0" presId="urn:microsoft.com/office/officeart/2008/layout/LinedList"/>
    <dgm:cxn modelId="{69419172-06DC-49E8-A5E9-9D8A5E6AE420}" type="presParOf" srcId="{4FF939D0-CAB0-4CEF-9819-CD8B30A0627D}" destId="{7070FFC8-8174-4B41-B702-3246699A8373}" srcOrd="0" destOrd="0" presId="urn:microsoft.com/office/officeart/2008/layout/LinedList"/>
    <dgm:cxn modelId="{8ADBF66A-54C2-4191-8FFD-1E7763BE83C4}" type="presParOf" srcId="{4FF939D0-CAB0-4CEF-9819-CD8B30A0627D}" destId="{A4245963-4625-4FB0-93EA-C2F231315CEB}" srcOrd="1" destOrd="0" presId="urn:microsoft.com/office/officeart/2008/layout/LinedList"/>
    <dgm:cxn modelId="{565C6D0C-E6B3-4122-A8A6-72544B9C7D07}" type="presParOf" srcId="{A4245963-4625-4FB0-93EA-C2F231315CEB}" destId="{D539DFE8-EFD1-4BE6-8EF9-A0D9310DC516}" srcOrd="0" destOrd="0" presId="urn:microsoft.com/office/officeart/2008/layout/LinedList"/>
    <dgm:cxn modelId="{F28914CA-1837-4BD2-A7D7-FF9C8A340946}" type="presParOf" srcId="{A4245963-4625-4FB0-93EA-C2F231315CEB}" destId="{3D7F049C-9FB3-4C5F-9CA0-332E8C0E414D}" srcOrd="1" destOrd="0" presId="urn:microsoft.com/office/officeart/2008/layout/LinedList"/>
    <dgm:cxn modelId="{50A55E9D-5B49-436A-9F62-476F4566AA27}" type="presParOf" srcId="{A4245963-4625-4FB0-93EA-C2F231315CEB}" destId="{D2D261BD-7A35-4443-A2DB-AA2D494A1197}" srcOrd="2" destOrd="0" presId="urn:microsoft.com/office/officeart/2008/layout/LinedList"/>
    <dgm:cxn modelId="{41F85ADB-77B8-47E2-B11A-E4195BC7A33B}" type="presParOf" srcId="{4FF939D0-CAB0-4CEF-9819-CD8B30A0627D}" destId="{A3616604-3AAA-402C-9690-65AEEC812986}" srcOrd="2" destOrd="0" presId="urn:microsoft.com/office/officeart/2008/layout/LinedList"/>
    <dgm:cxn modelId="{13865C41-A31D-4D6A-B7F4-DA70EF70ABB4}" type="presParOf" srcId="{4FF939D0-CAB0-4CEF-9819-CD8B30A0627D}" destId="{DBC47D8A-3EC4-4D98-930A-D545E76D5F56}"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E1F33-9E55-42B4-A395-3D6158DBF1B0}">
      <dsp:nvSpPr>
        <dsp:cNvPr id="0" name=""/>
        <dsp:cNvSpPr/>
      </dsp:nvSpPr>
      <dsp:spPr>
        <a:xfrm>
          <a:off x="3080" y="1759"/>
          <a:ext cx="8337736" cy="108738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solidFill>
                <a:schemeClr val="bg2"/>
              </a:solidFill>
            </a:rPr>
            <a:t>What changes if we assume data is in memory?</a:t>
          </a:r>
        </a:p>
      </dsp:txBody>
      <dsp:txXfrm>
        <a:off x="34928" y="33607"/>
        <a:ext cx="8274040" cy="1023690"/>
      </dsp:txXfrm>
    </dsp:sp>
    <dsp:sp modelId="{E0C26BDE-CF4C-406C-88D7-06E6C7FD72C4}">
      <dsp:nvSpPr>
        <dsp:cNvPr id="0" name=""/>
        <dsp:cNvSpPr/>
      </dsp:nvSpPr>
      <dsp:spPr>
        <a:xfrm>
          <a:off x="3080" y="1232198"/>
          <a:ext cx="4084850" cy="108738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No need for pages</a:t>
          </a:r>
        </a:p>
      </dsp:txBody>
      <dsp:txXfrm>
        <a:off x="34928" y="1264046"/>
        <a:ext cx="4021154" cy="1023690"/>
      </dsp:txXfrm>
    </dsp:sp>
    <dsp:sp modelId="{5D72E48C-C55F-4BA7-BFD9-6958C62E6824}">
      <dsp:nvSpPr>
        <dsp:cNvPr id="0" name=""/>
        <dsp:cNvSpPr/>
      </dsp:nvSpPr>
      <dsp:spPr>
        <a:xfrm>
          <a:off x="3080" y="2462637"/>
          <a:ext cx="2000416" cy="108738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Completely new concurrency model</a:t>
          </a:r>
        </a:p>
      </dsp:txBody>
      <dsp:txXfrm>
        <a:off x="34928" y="2494485"/>
        <a:ext cx="1936720" cy="1023690"/>
      </dsp:txXfrm>
    </dsp:sp>
    <dsp:sp modelId="{65CA55F0-D83E-4F89-82A3-D0C244EAEC8B}">
      <dsp:nvSpPr>
        <dsp:cNvPr id="0" name=""/>
        <dsp:cNvSpPr/>
      </dsp:nvSpPr>
      <dsp:spPr>
        <a:xfrm>
          <a:off x="2087514" y="2462637"/>
          <a:ext cx="2000416" cy="108738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Disk I/O for durability purposes only</a:t>
          </a:r>
        </a:p>
      </dsp:txBody>
      <dsp:txXfrm>
        <a:off x="2119362" y="2494485"/>
        <a:ext cx="1936720" cy="1023690"/>
      </dsp:txXfrm>
    </dsp:sp>
    <dsp:sp modelId="{7BE4FE98-3E0A-4B32-BF53-D41CD9E012E5}">
      <dsp:nvSpPr>
        <dsp:cNvPr id="0" name=""/>
        <dsp:cNvSpPr/>
      </dsp:nvSpPr>
      <dsp:spPr>
        <a:xfrm>
          <a:off x="4255966" y="1232198"/>
          <a:ext cx="4084850" cy="108738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Database engine no longer focused on minimizing memory usage</a:t>
          </a:r>
        </a:p>
      </dsp:txBody>
      <dsp:txXfrm>
        <a:off x="4287814" y="1264046"/>
        <a:ext cx="4021154" cy="1023690"/>
      </dsp:txXfrm>
    </dsp:sp>
    <dsp:sp modelId="{38D2F1C9-DCAB-4ECB-8B70-CD24D6FC2E5E}">
      <dsp:nvSpPr>
        <dsp:cNvPr id="0" name=""/>
        <dsp:cNvSpPr/>
      </dsp:nvSpPr>
      <dsp:spPr>
        <a:xfrm>
          <a:off x="4255966" y="2462637"/>
          <a:ext cx="2000416" cy="108738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2"/>
              </a:solidFill>
            </a:rPr>
            <a:t>Index structures can change</a:t>
          </a:r>
        </a:p>
      </dsp:txBody>
      <dsp:txXfrm>
        <a:off x="4287814" y="2494485"/>
        <a:ext cx="1936720" cy="1023690"/>
      </dsp:txXfrm>
    </dsp:sp>
    <dsp:sp modelId="{888F55DC-9EB5-4849-9950-7EDA4E03981B}">
      <dsp:nvSpPr>
        <dsp:cNvPr id="0" name=""/>
        <dsp:cNvSpPr/>
      </dsp:nvSpPr>
      <dsp:spPr>
        <a:xfrm>
          <a:off x="6340400" y="2462637"/>
          <a:ext cx="2000416" cy="108738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2"/>
              </a:solidFill>
            </a:rPr>
            <a:t>New query processing modes</a:t>
          </a:r>
        </a:p>
      </dsp:txBody>
      <dsp:txXfrm>
        <a:off x="6372248" y="2494485"/>
        <a:ext cx="1936720" cy="10236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01DDA-E69B-4397-B2F8-397FEA30F476}">
      <dsp:nvSpPr>
        <dsp:cNvPr id="0" name=""/>
        <dsp:cNvSpPr/>
      </dsp:nvSpPr>
      <dsp:spPr>
        <a:xfrm>
          <a:off x="2497" y="70794"/>
          <a:ext cx="2435317" cy="621214"/>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2"/>
              </a:solidFill>
            </a:rPr>
            <a:t>Object Allocation Contention</a:t>
          </a:r>
        </a:p>
      </dsp:txBody>
      <dsp:txXfrm>
        <a:off x="2497" y="70794"/>
        <a:ext cx="2435317" cy="621214"/>
      </dsp:txXfrm>
    </dsp:sp>
    <dsp:sp modelId="{D918483F-CF14-452B-A224-8F9C81ACCAA2}">
      <dsp:nvSpPr>
        <dsp:cNvPr id="0" name=""/>
        <dsp:cNvSpPr/>
      </dsp:nvSpPr>
      <dsp:spPr>
        <a:xfrm>
          <a:off x="2497" y="692009"/>
          <a:ext cx="2435317" cy="298583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Contention for metadata pages used to manage space allocation in a data file</a:t>
          </a:r>
          <a:br>
            <a:rPr lang="en-US" sz="1600" kern="1200" dirty="0"/>
          </a:br>
          <a:endParaRPr lang="en-US" sz="1600" kern="1200" dirty="0"/>
        </a:p>
        <a:p>
          <a:pPr marL="171450" lvl="1" indent="-171450" algn="l" defTabSz="711200">
            <a:lnSpc>
              <a:spcPct val="90000"/>
            </a:lnSpc>
            <a:spcBef>
              <a:spcPct val="0"/>
            </a:spcBef>
            <a:spcAft>
              <a:spcPct val="15000"/>
            </a:spcAft>
            <a:buChar char="•"/>
          </a:pPr>
          <a:r>
            <a:rPr lang="en-US" sz="1600" kern="1200" dirty="0"/>
            <a:t>Look for PAGELATCH waits on PFS and GAM pages</a:t>
          </a:r>
        </a:p>
      </dsp:txBody>
      <dsp:txXfrm>
        <a:off x="2497" y="692009"/>
        <a:ext cx="2435317" cy="2985830"/>
      </dsp:txXfrm>
    </dsp:sp>
    <dsp:sp modelId="{10285625-1791-460E-9F83-15B8447BDC5B}">
      <dsp:nvSpPr>
        <dsp:cNvPr id="0" name=""/>
        <dsp:cNvSpPr/>
      </dsp:nvSpPr>
      <dsp:spPr>
        <a:xfrm>
          <a:off x="2778759" y="70794"/>
          <a:ext cx="2435317" cy="621214"/>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2"/>
              </a:solidFill>
            </a:rPr>
            <a:t>Metadata Contention</a:t>
          </a:r>
        </a:p>
      </dsp:txBody>
      <dsp:txXfrm>
        <a:off x="2778759" y="70794"/>
        <a:ext cx="2435317" cy="621214"/>
      </dsp:txXfrm>
    </dsp:sp>
    <dsp:sp modelId="{3BDD2B67-16B7-46C8-983D-0FE1D6FFA94F}">
      <dsp:nvSpPr>
        <dsp:cNvPr id="0" name=""/>
        <dsp:cNvSpPr/>
      </dsp:nvSpPr>
      <dsp:spPr>
        <a:xfrm>
          <a:off x="2778759" y="692009"/>
          <a:ext cx="2435317" cy="298583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Contention for pages that belong to system objects used to track table metadata</a:t>
          </a:r>
          <a:br>
            <a:rPr lang="en-US" sz="1600" kern="1200" dirty="0"/>
          </a:br>
          <a:endParaRPr lang="en-US" sz="1600" kern="1200" dirty="0"/>
        </a:p>
        <a:p>
          <a:pPr marL="171450" lvl="1" indent="-171450" algn="l" defTabSz="711200">
            <a:lnSpc>
              <a:spcPct val="90000"/>
            </a:lnSpc>
            <a:spcBef>
              <a:spcPct val="0"/>
            </a:spcBef>
            <a:spcAft>
              <a:spcPct val="15000"/>
            </a:spcAft>
            <a:buChar char="•"/>
          </a:pPr>
          <a:r>
            <a:rPr lang="en-US" sz="1600" kern="1200" dirty="0"/>
            <a:t>Look for PAGELATCH waits on pages that belong to system objects</a:t>
          </a:r>
        </a:p>
      </dsp:txBody>
      <dsp:txXfrm>
        <a:off x="2778759" y="692009"/>
        <a:ext cx="2435317" cy="2985830"/>
      </dsp:txXfrm>
    </dsp:sp>
    <dsp:sp modelId="{7CB8524F-0FE7-4DE1-AA1B-4A433BDF23CB}">
      <dsp:nvSpPr>
        <dsp:cNvPr id="0" name=""/>
        <dsp:cNvSpPr/>
      </dsp:nvSpPr>
      <dsp:spPr>
        <a:xfrm>
          <a:off x="5555021" y="70794"/>
          <a:ext cx="2435317" cy="621214"/>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2"/>
              </a:solidFill>
            </a:rPr>
            <a:t>Temp Table Cache Contention</a:t>
          </a:r>
        </a:p>
      </dsp:txBody>
      <dsp:txXfrm>
        <a:off x="5555021" y="70794"/>
        <a:ext cx="2435317" cy="621214"/>
      </dsp:txXfrm>
    </dsp:sp>
    <dsp:sp modelId="{8618242B-862F-4E9F-90D4-EAC8E2048866}">
      <dsp:nvSpPr>
        <dsp:cNvPr id="0" name=""/>
        <dsp:cNvSpPr/>
      </dsp:nvSpPr>
      <dsp:spPr>
        <a:xfrm>
          <a:off x="5555021" y="692009"/>
          <a:ext cx="2435317" cy="298583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Contention for memory objects associated with the Temp Table Cache</a:t>
          </a:r>
          <a:br>
            <a:rPr lang="en-US" sz="1600" kern="1200" dirty="0"/>
          </a:br>
          <a:endParaRPr lang="en-US" sz="1600" kern="1200" dirty="0"/>
        </a:p>
        <a:p>
          <a:pPr marL="171450" lvl="1" indent="-171450" algn="l" defTabSz="711200">
            <a:lnSpc>
              <a:spcPct val="90000"/>
            </a:lnSpc>
            <a:spcBef>
              <a:spcPct val="0"/>
            </a:spcBef>
            <a:spcAft>
              <a:spcPct val="15000"/>
            </a:spcAft>
            <a:buChar char="•"/>
          </a:pPr>
          <a:r>
            <a:rPr lang="en-US" sz="1600" kern="1200" dirty="0"/>
            <a:t>Look for either CMEMTHREAD waits or SOS_CACHESTORE spinlock waits (both can be due to other causes)</a:t>
          </a:r>
        </a:p>
      </dsp:txBody>
      <dsp:txXfrm>
        <a:off x="5555021" y="692009"/>
        <a:ext cx="2435317" cy="29858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4726F-EED6-49F1-8776-4133A35B9C30}">
      <dsp:nvSpPr>
        <dsp:cNvPr id="0" name=""/>
        <dsp:cNvSpPr/>
      </dsp:nvSpPr>
      <dsp:spPr>
        <a:xfrm>
          <a:off x="0" y="251464"/>
          <a:ext cx="5672967" cy="4890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solidFill>
                <a:schemeClr val="bg2"/>
              </a:solidFill>
            </a:rPr>
            <a:t>Place data files directly on PMEM with DAX mode</a:t>
          </a:r>
          <a:endParaRPr lang="en-US" sz="1900" kern="1200" dirty="0">
            <a:solidFill>
              <a:schemeClr val="bg2"/>
            </a:solidFill>
          </a:endParaRPr>
        </a:p>
      </dsp:txBody>
      <dsp:txXfrm>
        <a:off x="23874" y="275338"/>
        <a:ext cx="5625219" cy="441312"/>
      </dsp:txXfrm>
    </dsp:sp>
    <dsp:sp modelId="{FB597F95-FCEC-4C0D-B5D4-BF47090885DC}">
      <dsp:nvSpPr>
        <dsp:cNvPr id="0" name=""/>
        <dsp:cNvSpPr/>
      </dsp:nvSpPr>
      <dsp:spPr>
        <a:xfrm>
          <a:off x="0" y="740524"/>
          <a:ext cx="5672967"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1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No need to copy pages to DRAM (traditional buffer pool)</a:t>
          </a:r>
        </a:p>
        <a:p>
          <a:pPr marL="114300" lvl="1" indent="-114300" algn="l" defTabSz="666750">
            <a:lnSpc>
              <a:spcPct val="90000"/>
            </a:lnSpc>
            <a:spcBef>
              <a:spcPct val="0"/>
            </a:spcBef>
            <a:spcAft>
              <a:spcPct val="20000"/>
            </a:spcAft>
            <a:buChar char="•"/>
          </a:pPr>
          <a:r>
            <a:rPr lang="en-US" sz="1500" b="0" i="0" kern="1200" dirty="0"/>
            <a:t>Eliminates I/O</a:t>
          </a:r>
          <a:endParaRPr lang="en-US" sz="1500" kern="1200" dirty="0"/>
        </a:p>
        <a:p>
          <a:pPr marL="114300" lvl="1" indent="-114300" algn="l" defTabSz="666750">
            <a:lnSpc>
              <a:spcPct val="90000"/>
            </a:lnSpc>
            <a:spcBef>
              <a:spcPct val="0"/>
            </a:spcBef>
            <a:spcAft>
              <a:spcPct val="20000"/>
            </a:spcAft>
            <a:buChar char="•"/>
          </a:pPr>
          <a:r>
            <a:rPr lang="en-US" sz="1500" b="0" i="0" kern="1200" dirty="0"/>
            <a:t>Increases cache capacity to meet peak workload I/O demands</a:t>
          </a:r>
          <a:endParaRPr lang="en-US" sz="1500" kern="1200" dirty="0"/>
        </a:p>
      </dsp:txBody>
      <dsp:txXfrm>
        <a:off x="0" y="740524"/>
        <a:ext cx="5672967" cy="845594"/>
      </dsp:txXfrm>
    </dsp:sp>
    <dsp:sp modelId="{07F7DF32-F082-463B-B4A6-0386C40086B9}">
      <dsp:nvSpPr>
        <dsp:cNvPr id="0" name=""/>
        <dsp:cNvSpPr/>
      </dsp:nvSpPr>
      <dsp:spPr>
        <a:xfrm>
          <a:off x="0" y="1586119"/>
          <a:ext cx="5672967" cy="52423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2"/>
              </a:solidFill>
            </a:rPr>
            <a:t>Considerations</a:t>
          </a:r>
        </a:p>
      </dsp:txBody>
      <dsp:txXfrm>
        <a:off x="25591" y="1611710"/>
        <a:ext cx="5621785" cy="473051"/>
      </dsp:txXfrm>
    </dsp:sp>
    <dsp:sp modelId="{C4CFF12E-E367-410F-B384-9936F1D7D3C1}">
      <dsp:nvSpPr>
        <dsp:cNvPr id="0" name=""/>
        <dsp:cNvSpPr/>
      </dsp:nvSpPr>
      <dsp:spPr>
        <a:xfrm>
          <a:off x="0" y="2110353"/>
          <a:ext cx="5672967" cy="165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1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Applies to clean pages only</a:t>
          </a:r>
          <a:endParaRPr lang="en-US" sz="1500" kern="1200" dirty="0"/>
        </a:p>
        <a:p>
          <a:pPr marL="114300" lvl="1" indent="-114300" algn="l" defTabSz="666750">
            <a:lnSpc>
              <a:spcPct val="90000"/>
            </a:lnSpc>
            <a:spcBef>
              <a:spcPct val="0"/>
            </a:spcBef>
            <a:spcAft>
              <a:spcPct val="20000"/>
            </a:spcAft>
            <a:buChar char="•"/>
          </a:pPr>
          <a:r>
            <a:rPr lang="en-US" sz="1500" b="0" i="0" kern="1200" dirty="0"/>
            <a:t>Not compatible with Buffer Pool Extensions (BPE)</a:t>
          </a:r>
          <a:endParaRPr lang="en-US" sz="1500" kern="1200" dirty="0"/>
        </a:p>
        <a:p>
          <a:pPr marL="114300" lvl="1" indent="-114300" algn="l" defTabSz="666750">
            <a:lnSpc>
              <a:spcPct val="90000"/>
            </a:lnSpc>
            <a:spcBef>
              <a:spcPct val="0"/>
            </a:spcBef>
            <a:spcAft>
              <a:spcPct val="20000"/>
            </a:spcAft>
            <a:buChar char="•"/>
          </a:pPr>
          <a:r>
            <a:rPr lang="en-US" sz="1500" b="0" i="0" kern="1200" dirty="0"/>
            <a:t>Not compatible with pages using torn page detection</a:t>
          </a:r>
          <a:endParaRPr lang="en-US" sz="1500" kern="1200" dirty="0"/>
        </a:p>
        <a:p>
          <a:pPr marL="114300" lvl="1" indent="-114300" algn="l" defTabSz="666750">
            <a:lnSpc>
              <a:spcPct val="90000"/>
            </a:lnSpc>
            <a:spcBef>
              <a:spcPct val="0"/>
            </a:spcBef>
            <a:spcAft>
              <a:spcPct val="20000"/>
            </a:spcAft>
            <a:buChar char="•"/>
          </a:pPr>
          <a:r>
            <a:rPr lang="en-US" sz="1500" b="0" i="0" kern="1200" dirty="0"/>
            <a:t>Not compatible with TDE (</a:t>
          </a:r>
          <a:r>
            <a:rPr lang="en-US" sz="1500" b="0" i="0" kern="1200" dirty="0" err="1"/>
            <a:t>Optane</a:t>
          </a:r>
          <a:r>
            <a:rPr lang="en-US" sz="1500" b="0" i="0" kern="1200" dirty="0"/>
            <a:t> encrypts data at the device level)</a:t>
          </a:r>
          <a:endParaRPr lang="en-US" sz="1500" kern="1200" dirty="0"/>
        </a:p>
        <a:p>
          <a:pPr marL="114300" lvl="1" indent="-114300" algn="l" defTabSz="666750">
            <a:lnSpc>
              <a:spcPct val="90000"/>
            </a:lnSpc>
            <a:spcBef>
              <a:spcPct val="0"/>
            </a:spcBef>
            <a:spcAft>
              <a:spcPct val="20000"/>
            </a:spcAft>
            <a:buChar char="•"/>
          </a:pPr>
          <a:r>
            <a:rPr lang="en-US" sz="1500" b="0" i="0" kern="1200"/>
            <a:t>Cannot shrink DB files when the feature is enabled</a:t>
          </a:r>
          <a:endParaRPr lang="en-US" sz="1500" kern="1200"/>
        </a:p>
      </dsp:txBody>
      <dsp:txXfrm>
        <a:off x="0" y="2110353"/>
        <a:ext cx="5672967" cy="16518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06418-1D0E-43BC-82FB-3CB2EB6C4A29}">
      <dsp:nvSpPr>
        <dsp:cNvPr id="0" name=""/>
        <dsp:cNvSpPr/>
      </dsp:nvSpPr>
      <dsp:spPr>
        <a:xfrm>
          <a:off x="0" y="496"/>
          <a:ext cx="59955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7365B-E657-4750-919A-D67FD01CD7CB}">
      <dsp:nvSpPr>
        <dsp:cNvPr id="0" name=""/>
        <dsp:cNvSpPr/>
      </dsp:nvSpPr>
      <dsp:spPr>
        <a:xfrm>
          <a:off x="0" y="496"/>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Download and try SQL Server 2019 </a:t>
          </a:r>
        </a:p>
      </dsp:txBody>
      <dsp:txXfrm>
        <a:off x="0" y="496"/>
        <a:ext cx="2589200" cy="812601"/>
      </dsp:txXfrm>
    </dsp:sp>
    <dsp:sp modelId="{F6EB4B5C-DA6F-4602-A8E7-C4D65EC607C9}">
      <dsp:nvSpPr>
        <dsp:cNvPr id="0" name=""/>
        <dsp:cNvSpPr/>
      </dsp:nvSpPr>
      <dsp:spPr>
        <a:xfrm>
          <a:off x="2653049" y="19382"/>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1"/>
            </a:rPr>
            <a:t>https://aka.ms/ss19</a:t>
          </a:r>
          <a:r>
            <a:rPr lang="en-US" sz="1600" kern="1200"/>
            <a:t>  </a:t>
          </a:r>
        </a:p>
      </dsp:txBody>
      <dsp:txXfrm>
        <a:off x="2653049" y="19382"/>
        <a:ext cx="3341436" cy="377732"/>
      </dsp:txXfrm>
    </dsp:sp>
    <dsp:sp modelId="{6898CF2D-7CB6-46D6-A62D-63FF3F095226}">
      <dsp:nvSpPr>
        <dsp:cNvPr id="0" name=""/>
        <dsp:cNvSpPr/>
      </dsp:nvSpPr>
      <dsp:spPr>
        <a:xfrm>
          <a:off x="2589200" y="397115"/>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BF7B-46F3-4D86-8318-26CD40C9A887}">
      <dsp:nvSpPr>
        <dsp:cNvPr id="0" name=""/>
        <dsp:cNvSpPr/>
      </dsp:nvSpPr>
      <dsp:spPr>
        <a:xfrm>
          <a:off x="2653049" y="416002"/>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2"/>
            </a:rPr>
            <a:t>https://aka.ms/SQL2019WhatsNew</a:t>
          </a:r>
          <a:r>
            <a:rPr lang="en-US" sz="1600" kern="1200"/>
            <a:t> </a:t>
          </a:r>
        </a:p>
      </dsp:txBody>
      <dsp:txXfrm>
        <a:off x="2653049" y="416002"/>
        <a:ext cx="3341436" cy="377732"/>
      </dsp:txXfrm>
    </dsp:sp>
    <dsp:sp modelId="{5D231052-1F54-4539-BB7D-CF06F5227942}">
      <dsp:nvSpPr>
        <dsp:cNvPr id="0" name=""/>
        <dsp:cNvSpPr/>
      </dsp:nvSpPr>
      <dsp:spPr>
        <a:xfrm>
          <a:off x="2589200" y="793734"/>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C3C8E-2F60-4AE1-92DA-CB8A899EF05E}">
      <dsp:nvSpPr>
        <dsp:cNvPr id="0" name=""/>
        <dsp:cNvSpPr/>
      </dsp:nvSpPr>
      <dsp:spPr>
        <a:xfrm>
          <a:off x="0" y="813097"/>
          <a:ext cx="59955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0749B-AC64-4502-8426-77D402325D35}">
      <dsp:nvSpPr>
        <dsp:cNvPr id="0" name=""/>
        <dsp:cNvSpPr/>
      </dsp:nvSpPr>
      <dsp:spPr>
        <a:xfrm>
          <a:off x="0" y="813097"/>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Check out these great data-related demos</a:t>
          </a:r>
        </a:p>
      </dsp:txBody>
      <dsp:txXfrm>
        <a:off x="0" y="813097"/>
        <a:ext cx="2589200" cy="812601"/>
      </dsp:txXfrm>
    </dsp:sp>
    <dsp:sp modelId="{741D267E-BECD-4CF8-B1EC-F6CC79177E79}">
      <dsp:nvSpPr>
        <dsp:cNvPr id="0" name=""/>
        <dsp:cNvSpPr/>
      </dsp:nvSpPr>
      <dsp:spPr>
        <a:xfrm>
          <a:off x="2653049" y="825794"/>
          <a:ext cx="3341436" cy="25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 action="ppaction://noaction"/>
            </a:rPr>
            <a:t>https://aka.ms/DataDemos</a:t>
          </a:r>
          <a:r>
            <a:rPr lang="en-US" sz="1600" kern="1200"/>
            <a:t> </a:t>
          </a:r>
        </a:p>
      </dsp:txBody>
      <dsp:txXfrm>
        <a:off x="2653049" y="825794"/>
        <a:ext cx="3341436" cy="253937"/>
      </dsp:txXfrm>
    </dsp:sp>
    <dsp:sp modelId="{42B720FD-D7EC-4FF6-A527-9A01BF471BF6}">
      <dsp:nvSpPr>
        <dsp:cNvPr id="0" name=""/>
        <dsp:cNvSpPr/>
      </dsp:nvSpPr>
      <dsp:spPr>
        <a:xfrm>
          <a:off x="2589200" y="1079732"/>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45ABE2-F9EF-400F-8AD5-DC110315395E}">
      <dsp:nvSpPr>
        <dsp:cNvPr id="0" name=""/>
        <dsp:cNvSpPr/>
      </dsp:nvSpPr>
      <dsp:spPr>
        <a:xfrm>
          <a:off x="2653049" y="1092429"/>
          <a:ext cx="3341436" cy="25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3"/>
            </a:rPr>
            <a:t>https://aka.ms/IQPDemos</a:t>
          </a:r>
          <a:r>
            <a:rPr lang="en-US" sz="1600" kern="1200"/>
            <a:t> </a:t>
          </a:r>
        </a:p>
      </dsp:txBody>
      <dsp:txXfrm>
        <a:off x="2653049" y="1092429"/>
        <a:ext cx="3341436" cy="253937"/>
      </dsp:txXfrm>
    </dsp:sp>
    <dsp:sp modelId="{A2A9EF92-BBBE-4489-8600-B8C30811E63E}">
      <dsp:nvSpPr>
        <dsp:cNvPr id="0" name=""/>
        <dsp:cNvSpPr/>
      </dsp:nvSpPr>
      <dsp:spPr>
        <a:xfrm>
          <a:off x="2589200" y="1346367"/>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883D9C-FD51-4D5C-965D-92BFCA3D3AFA}">
      <dsp:nvSpPr>
        <dsp:cNvPr id="0" name=""/>
        <dsp:cNvSpPr/>
      </dsp:nvSpPr>
      <dsp:spPr>
        <a:xfrm>
          <a:off x="2653049" y="1359064"/>
          <a:ext cx="3341436" cy="25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4"/>
            </a:rPr>
            <a:t>https://aka.ms/SQL2019Notebooks</a:t>
          </a:r>
          <a:r>
            <a:rPr lang="en-US" sz="1600" kern="1200"/>
            <a:t> </a:t>
          </a:r>
        </a:p>
      </dsp:txBody>
      <dsp:txXfrm>
        <a:off x="2653049" y="1359064"/>
        <a:ext cx="3341436" cy="253937"/>
      </dsp:txXfrm>
    </dsp:sp>
    <dsp:sp modelId="{56EF5B11-F38D-4F20-8842-5A5246E70B5C}">
      <dsp:nvSpPr>
        <dsp:cNvPr id="0" name=""/>
        <dsp:cNvSpPr/>
      </dsp:nvSpPr>
      <dsp:spPr>
        <a:xfrm>
          <a:off x="2589200" y="1613002"/>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E466D4-8616-492E-8401-8A986D173DAB}">
      <dsp:nvSpPr>
        <dsp:cNvPr id="0" name=""/>
        <dsp:cNvSpPr/>
      </dsp:nvSpPr>
      <dsp:spPr>
        <a:xfrm>
          <a:off x="0" y="1625699"/>
          <a:ext cx="59955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AA2BEE-31BC-4955-A3E0-A3DBA28FD287}">
      <dsp:nvSpPr>
        <dsp:cNvPr id="0" name=""/>
        <dsp:cNvSpPr/>
      </dsp:nvSpPr>
      <dsp:spPr>
        <a:xfrm>
          <a:off x="0" y="1625699"/>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Continue learning with our new book</a:t>
          </a:r>
        </a:p>
      </dsp:txBody>
      <dsp:txXfrm>
        <a:off x="0" y="1625699"/>
        <a:ext cx="2589200" cy="812601"/>
      </dsp:txXfrm>
    </dsp:sp>
    <dsp:sp modelId="{7F47A278-EA69-4B31-B1BD-1249BE189A29}">
      <dsp:nvSpPr>
        <dsp:cNvPr id="0" name=""/>
        <dsp:cNvSpPr/>
      </dsp:nvSpPr>
      <dsp:spPr>
        <a:xfrm>
          <a:off x="2653049" y="1644585"/>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5"/>
            </a:rPr>
            <a:t>https://aka.ms/LearnTSQLQuerying</a:t>
          </a:r>
          <a:endParaRPr lang="en-US" sz="1600" kern="1200"/>
        </a:p>
      </dsp:txBody>
      <dsp:txXfrm>
        <a:off x="2653049" y="1644585"/>
        <a:ext cx="3341436" cy="377732"/>
      </dsp:txXfrm>
    </dsp:sp>
    <dsp:sp modelId="{4F0641EC-F474-4E44-8324-3C5B98E195C9}">
      <dsp:nvSpPr>
        <dsp:cNvPr id="0" name=""/>
        <dsp:cNvSpPr/>
      </dsp:nvSpPr>
      <dsp:spPr>
        <a:xfrm>
          <a:off x="2589200" y="2022318"/>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A1DE5A-0209-4D33-88FF-AB4F37F9B6D6}">
      <dsp:nvSpPr>
        <dsp:cNvPr id="0" name=""/>
        <dsp:cNvSpPr/>
      </dsp:nvSpPr>
      <dsp:spPr>
        <a:xfrm>
          <a:off x="2653049" y="2041205"/>
          <a:ext cx="3341436" cy="37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hlinkClick xmlns:r="http://schemas.openxmlformats.org/officeDocument/2006/relationships" r:id="rId6"/>
            </a:rPr>
            <a:t>https://aka.ms/LearnTSQLQuerying_errata</a:t>
          </a:r>
          <a:r>
            <a:rPr lang="en-US" sz="1200" kern="1200"/>
            <a:t> </a:t>
          </a:r>
        </a:p>
      </dsp:txBody>
      <dsp:txXfrm>
        <a:off x="2653049" y="2041205"/>
        <a:ext cx="3341436" cy="377732"/>
      </dsp:txXfrm>
    </dsp:sp>
    <dsp:sp modelId="{9FC5F0EC-1240-43E8-84A0-DA9283A933E2}">
      <dsp:nvSpPr>
        <dsp:cNvPr id="0" name=""/>
        <dsp:cNvSpPr/>
      </dsp:nvSpPr>
      <dsp:spPr>
        <a:xfrm>
          <a:off x="2589200" y="2418938"/>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95371B-F3F1-495A-9FC3-70A89CFEDD18}">
      <dsp:nvSpPr>
        <dsp:cNvPr id="0" name=""/>
        <dsp:cNvSpPr/>
      </dsp:nvSpPr>
      <dsp:spPr>
        <a:xfrm>
          <a:off x="0" y="2438300"/>
          <a:ext cx="59955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A147FB-33F6-46C3-8438-68A19A9AEA40}">
      <dsp:nvSpPr>
        <dsp:cNvPr id="0" name=""/>
        <dsp:cNvSpPr/>
      </dsp:nvSpPr>
      <dsp:spPr>
        <a:xfrm>
          <a:off x="0" y="2438300"/>
          <a:ext cx="2589200"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One shortcut to rule them all!</a:t>
          </a:r>
        </a:p>
      </dsp:txBody>
      <dsp:txXfrm>
        <a:off x="0" y="2438300"/>
        <a:ext cx="2589200" cy="812601"/>
      </dsp:txXfrm>
    </dsp:sp>
    <dsp:sp modelId="{C970BB2B-65A3-4547-BD30-1B3FBE6A7041}">
      <dsp:nvSpPr>
        <dsp:cNvPr id="0" name=""/>
        <dsp:cNvSpPr/>
      </dsp:nvSpPr>
      <dsp:spPr>
        <a:xfrm>
          <a:off x="2653049" y="2475201"/>
          <a:ext cx="3341436" cy="73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7"/>
            </a:rPr>
            <a:t>https://aka.ms/SQLShortcuts</a:t>
          </a:r>
          <a:r>
            <a:rPr lang="en-US" sz="1600" kern="1200"/>
            <a:t> </a:t>
          </a:r>
        </a:p>
      </dsp:txBody>
      <dsp:txXfrm>
        <a:off x="2653049" y="2475201"/>
        <a:ext cx="3341436" cy="738007"/>
      </dsp:txXfrm>
    </dsp:sp>
    <dsp:sp modelId="{75C2AF06-0845-4AAB-AB49-7A16C31C0283}">
      <dsp:nvSpPr>
        <dsp:cNvPr id="0" name=""/>
        <dsp:cNvSpPr/>
      </dsp:nvSpPr>
      <dsp:spPr>
        <a:xfrm>
          <a:off x="2589200" y="3213208"/>
          <a:ext cx="3405285"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A8D956-4687-42FA-9BE2-B7A2DF6F1929}">
      <dsp:nvSpPr>
        <dsp:cNvPr id="0" name=""/>
        <dsp:cNvSpPr/>
      </dsp:nvSpPr>
      <dsp:spPr>
        <a:xfrm>
          <a:off x="0" y="3250902"/>
          <a:ext cx="59955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577D9-E7CF-424E-BAD3-BD17A2D09B74}">
      <dsp:nvSpPr>
        <dsp:cNvPr id="0" name=""/>
        <dsp:cNvSpPr/>
      </dsp:nvSpPr>
      <dsp:spPr>
        <a:xfrm>
          <a:off x="0" y="3250902"/>
          <a:ext cx="2575178" cy="812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Use our free training</a:t>
          </a:r>
        </a:p>
      </dsp:txBody>
      <dsp:txXfrm>
        <a:off x="0" y="3250902"/>
        <a:ext cx="2575178" cy="812601"/>
      </dsp:txXfrm>
    </dsp:sp>
    <dsp:sp modelId="{3D7F049C-9FB3-4C5F-9CA0-332E8C0E414D}">
      <dsp:nvSpPr>
        <dsp:cNvPr id="0" name=""/>
        <dsp:cNvSpPr/>
      </dsp:nvSpPr>
      <dsp:spPr>
        <a:xfrm>
          <a:off x="2639202" y="3287802"/>
          <a:ext cx="3350628" cy="738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8"/>
            </a:rPr>
            <a:t>https://aka.ms/sqlworkshops</a:t>
          </a:r>
          <a:r>
            <a:rPr lang="en-US" sz="1600" kern="1200"/>
            <a:t> </a:t>
          </a:r>
        </a:p>
      </dsp:txBody>
      <dsp:txXfrm>
        <a:off x="2639202" y="3287802"/>
        <a:ext cx="3350628" cy="738007"/>
      </dsp:txXfrm>
    </dsp:sp>
    <dsp:sp modelId="{A3616604-3AAA-402C-9690-65AEEC812986}">
      <dsp:nvSpPr>
        <dsp:cNvPr id="0" name=""/>
        <dsp:cNvSpPr/>
      </dsp:nvSpPr>
      <dsp:spPr>
        <a:xfrm>
          <a:off x="2575178" y="4025809"/>
          <a:ext cx="3414653"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11/11/2019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workloads scale up and systems get larger and faster, contention on </a:t>
            </a:r>
            <a:r>
              <a:rPr lang="en-US" err="1"/>
              <a:t>TempDB</a:t>
            </a:r>
            <a:r>
              <a:rPr lang="en-US"/>
              <a:t> has increased exponentially and it has become a major bottleneck to overall system performance for many customers. We have made several innovations over the years to address these issues as they arise such as temp table caching, best practices around object allocation and multiple files, setup changes etc. We have also changed the way temp table cache trimming works. These changes have solved </a:t>
            </a:r>
            <a:r>
              <a:rPr lang="en-US" err="1"/>
              <a:t>TempDB</a:t>
            </a:r>
            <a:r>
              <a:rPr lang="en-US"/>
              <a:t> contention for some customers, but many others are still facing issues. So, given that </a:t>
            </a:r>
            <a:r>
              <a:rPr lang="en-US" err="1"/>
              <a:t>TempDB</a:t>
            </a:r>
            <a:r>
              <a:rPr lang="en-US"/>
              <a:t> is by its nature non-durable, why not leverage past innovation by making these system tables non-durable memory-optimized tables? In addition to cutting down I/O, this converts the metadata into latch-free lock-free structures that unlock concurrency in the same manner as In-Memory OLTP has done for our customers’ high-speed transactional workloads. In-Memory OLTP virtually removes all </a:t>
            </a:r>
            <a:r>
              <a:rPr lang="en-US" err="1"/>
              <a:t>TempDB</a:t>
            </a:r>
            <a:r>
              <a:rPr lang="en-US"/>
              <a:t> contention and unlocks scalability for even the heaviest </a:t>
            </a:r>
            <a:r>
              <a:rPr lang="en-US" err="1"/>
              <a:t>TempDB</a:t>
            </a:r>
            <a:r>
              <a:rPr lang="en-US"/>
              <a:t> workloads.</a:t>
            </a:r>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96780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and volatile + slow and durable (two tiers)</a:t>
            </a:r>
          </a:p>
          <a:p>
            <a:r>
              <a:rPr lang="en-US" dirty="0"/>
              <a:t>Fast and volatile  + new thing (a bit slower, a lot less volatile) + slow and durable (two tiers)</a:t>
            </a:r>
          </a:p>
          <a:p>
            <a:r>
              <a:rPr lang="en-US" dirty="0"/>
              <a:t>NAND – what SSDs are made of. 3D NAND = faster NAND as in a whole new universe</a:t>
            </a:r>
          </a:p>
          <a:p>
            <a:r>
              <a:rPr lang="en-US" dirty="0"/>
              <a:t>SCM = Storage-class memory -&gt; kind of synonymous with PMEM. Two approaches – NVDIMM-N - memory make it persistent (capacitor battery) or Intel </a:t>
            </a:r>
            <a:r>
              <a:rPr lang="en-US" dirty="0" err="1"/>
              <a:t>Optane</a:t>
            </a:r>
            <a:r>
              <a:rPr lang="en-US" dirty="0"/>
              <a:t> - take really fast and consistent 3D NAND (no levelling issues, much more resilient) and put it on the memory bus</a:t>
            </a:r>
          </a:p>
          <a:p>
            <a:r>
              <a:rPr lang="en-US" dirty="0" err="1"/>
              <a:t>NVMe</a:t>
            </a:r>
            <a:r>
              <a:rPr lang="en-US" dirty="0"/>
              <a:t> is the same tech as SSDs, exploiting it better by putting it on the PCIe bus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classic memory</a:t>
            </a:r>
            <a:r>
              <a:rPr lang="en-US" baseline="0" dirty="0"/>
              <a:t>/storage pyramid is:</a:t>
            </a:r>
          </a:p>
          <a:p>
            <a:pPr marL="628650" lvl="1" indent="-171450">
              <a:buFont typeface="Arial" panose="020B0604020202020204" pitchFamily="34" charset="0"/>
              <a:buChar char="•"/>
            </a:pPr>
            <a:r>
              <a:rPr lang="en-US" baseline="0" dirty="0"/>
              <a:t>Frequently used “hot” data stored in memory; primarily high-performance, but expensive and volatile DRAM. This provides low-latency access to data, but at relatively low capacity compared to today’s growth data volumes which constrains how much data application developers can utilize efficiently.</a:t>
            </a:r>
          </a:p>
          <a:p>
            <a:pPr marL="628650" lvl="1" indent="-171450">
              <a:buFont typeface="Arial" panose="020B0604020202020204" pitchFamily="34" charset="0"/>
              <a:buChar char="•"/>
            </a:pPr>
            <a:r>
              <a:rPr lang="en-US" baseline="0" dirty="0"/>
              <a:t>DRAM memory is supported by long term storage that is persistent, high capacity and lower cost.  The challenge is that older technologies like hard drives or even magnetic tape are vastly slower than DRAM and so can quickly become a bottle neck to infrastructure performance. Hence these technologies are ideal suited for “cold” data; information that is rarely used or where users will tolerate delays in response</a:t>
            </a:r>
          </a:p>
          <a:p>
            <a:pPr marL="628650" lvl="1" indent="-171450">
              <a:buFont typeface="Arial" panose="020B0604020202020204" pitchFamily="34" charset="0"/>
              <a:buChar char="•"/>
            </a:pPr>
            <a:r>
              <a:rPr lang="en-US" baseline="0" dirty="0"/>
              <a:t>Over the past few years the reduction in the cost of non-volatile solid state drives has offered significant bandwidth gains vs hard drives while retaining the permanent data storage that DRAM lacks and much higher storage capacity than can realistically be deployed using traditional memory technologies. This creates a “warm” storage layer that strikes a balance between “hot” and “cold” storage approaches.</a:t>
            </a:r>
          </a:p>
          <a:p>
            <a:pPr marL="628650" lvl="1" indent="-171450">
              <a:buFont typeface="Arial" panose="020B0604020202020204" pitchFamily="34" charset="0"/>
              <a:buChar char="•"/>
            </a:pPr>
            <a:endParaRPr lang="en-US" baseline="0" dirty="0"/>
          </a:p>
          <a:p>
            <a:pPr marL="0" lvl="0" indent="0">
              <a:buFont typeface="Arial" panose="020B0604020202020204" pitchFamily="34" charset="0"/>
              <a:buNone/>
            </a:pPr>
            <a:r>
              <a:rPr lang="en-US" baseline="0" dirty="0"/>
              <a:t>Note: Persistency vs volatile is the difference between needing electricity to retain information or not.  DRAM is volatile since once the power is turned off no data is retained. Storage media like hard drives or SSDs are considered persistent since while power is required to read or write data, no electricity is required to store the data.</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71FF8FB-2A80-44CA-9D56-EAEB25E025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9211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foundational work we’re doing here, it’s about how the OS talks to the devices, SQL Server is just taking advantage of it.</a:t>
            </a:r>
          </a:p>
          <a:p>
            <a:endParaRPr lang="en-US" dirty="0"/>
          </a:p>
          <a:p>
            <a:r>
              <a:rPr lang="en-US" dirty="0"/>
              <a:t>Block device – any version of SQL Server, as long as the OS can talk to the PMEM device</a:t>
            </a:r>
          </a:p>
          <a:p>
            <a:r>
              <a:rPr lang="en-US" dirty="0"/>
              <a:t>Persisted Log Buffer (SQL 2016+) – NTFS formatted with DAX = true, in Linux, mount the device with DAX=true. Add a new 20MB log file to this device, SQL will pick it up automatically. If you make it bigger, it’ll resize it. </a:t>
            </a:r>
          </a:p>
          <a:p>
            <a:r>
              <a:rPr lang="en-US" dirty="0"/>
              <a:t>Enlightened I/O – We built the foundation in the PAL for now. Not really a feature, just kind of how Linux works.</a:t>
            </a:r>
          </a:p>
          <a:p>
            <a:r>
              <a:rPr lang="en-US" dirty="0"/>
              <a:t>Hybrid Buffer Pool – see later slides on this. Basically just storing your data files on PMEM with DAX=true</a:t>
            </a:r>
          </a:p>
          <a:p>
            <a:endParaRPr lang="en-US" dirty="0"/>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3646047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0667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traditional database engine, the assumption is that data is on the disk. We use memory to make data access faster, but the primary data residence is on disk. The storage engine is designed with this premise in mind. Data is divided into pages which provide an efficient method to transfer data from disk into memory. The buffer pool mimics this page structure, again to make it easier to transfer data from disk into memory. Whenever we access data, however, it is from memory. We cannot read a page of data without first putting it into the buffer pool. And we keep things in the buffer pool as long as we can so that subsequent access is faster. </a:t>
            </a:r>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4268991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 true for writes. We never modify a page directly on disk, we always bring it into the buffer pool first. Even if we’re only modifying a single row, the entire page must be read from disk into memory, and the page must be latched in memory in order to protect it from concurrent access while the row itself is being written. This has a significant impact on things like concurrency. </a:t>
            </a:r>
          </a:p>
          <a:p>
            <a:endParaRPr lang="en-US" dirty="0"/>
          </a:p>
          <a:p>
            <a:r>
              <a:rPr lang="en-US" dirty="0"/>
              <a:t>Once the modification is complete, we need to be sure that information is persisted somewhere so that we can guarantee durability. We write out a sequential transaction log that persists the logical change because it’s faster than writing the data page itself out synchronously. We still must persist the page on disk, albeit asynchronously, but we’re effectively writing the change out twice for performance purposes. </a:t>
            </a:r>
          </a:p>
          <a:p>
            <a:endParaRPr lang="en-US" dirty="0"/>
          </a:p>
          <a:p>
            <a:r>
              <a:rPr lang="en-US" dirty="0"/>
              <a:t>What if we didn’t have to do any of this data movement? What if once we wrote the change to memory we could guarantee that it would be persisted? Creating an in-memory database is so much more than just storing data in memory – it’s always been in memory. Creating an in-memory database is about rethinking how the database engine works in a world where two-tier slow/fast, persistent/non-persistent storage is no longer a necessity.</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3444401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the beginning of SQL Server the world of data storage has been divided into two tiers – fast volatile memory and slow stable storage. In today’s world, that story is changing rapidly. Disks are getting faster, memory is becoming non-volatile – in short, the lines are becoming blurred. What the future will look like is still up in the air, but the reality is that we can no longer look at storage in the same way as we have in the past. Whether we call it disk or memory is irrelevant, it’s all storage that has different properties such as speed, capacity, latency etc. that can be used to store data either temporarily or permanently, and the database engine needs to evolve to take advantage of everything this new world offers.</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1999135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in a world where memory and disk are converging, what does our database engine look like? What can we do differently and more efficiently? How can we harness the power of modern hardware to make the engine more efficient while retaining its reliability and ease of use?</a:t>
            </a:r>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203229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changes when you flip the assumption to the data resides in memory vs. on disk? What can you do differently? How can you modernize the database engine while continuing to maintain compatibility and interoperability with existing workloads and applications?</a:t>
            </a:r>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1749605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SQL Server 2012 introduced something called In-Memory Columnstore that quite literally turned data storage on end. I always wondered why they called them “In-memory Columnstore Indexes” when they were in fact stored on disk, but </a:t>
            </a:r>
            <a:r>
              <a:rPr lang="en-US" err="1"/>
              <a:t>columnstore</a:t>
            </a:r>
            <a:r>
              <a:rPr lang="en-US"/>
              <a:t> is only possible if you think outside the box of traditional database storage.</a:t>
            </a:r>
          </a:p>
          <a:p>
            <a:endParaRPr lang="en-US"/>
          </a:p>
          <a:p>
            <a:r>
              <a:rPr lang="en-US"/>
              <a:t>Columnstore indexes are named as such because they store columns together rather than rows, but the innovation behind </a:t>
            </a:r>
            <a:r>
              <a:rPr lang="en-US" err="1"/>
              <a:t>columnstore</a:t>
            </a:r>
            <a:r>
              <a:rPr lang="en-US"/>
              <a:t> goes way beyond how the index is structured. With </a:t>
            </a:r>
            <a:r>
              <a:rPr lang="en-US" err="1"/>
              <a:t>columnstore</a:t>
            </a:r>
            <a:r>
              <a:rPr lang="en-US"/>
              <a:t> indexes, we are no longer bound to the page as a unit of transfer between disk and memory. Columnstore indexes are broken down into segments which consist of several pages stored as a large object. They are read and written as a whole, but even more, they are processed by the query engine differently than </a:t>
            </a:r>
            <a:r>
              <a:rPr lang="en-US" err="1"/>
              <a:t>rowstore</a:t>
            </a:r>
            <a:r>
              <a:rPr lang="en-US"/>
              <a:t> indexes. With the advent of batch mode processing we are able to process more data faster than ever by leveraging large amounts of memory and CPU. The power of </a:t>
            </a:r>
            <a:r>
              <a:rPr lang="en-US" err="1"/>
              <a:t>columnstore</a:t>
            </a:r>
            <a:r>
              <a:rPr lang="en-US"/>
              <a:t> lies in the reimagining of how data can be stored, accessed and processed – all within the constructs of the existing database engine. With SQL Server 2019, this innovation is now being brought to the rest of the database engine through batch mode on </a:t>
            </a:r>
            <a:r>
              <a:rPr lang="en-US" err="1"/>
              <a:t>rowstore</a:t>
            </a:r>
            <a:r>
              <a:rPr lang="en-US"/>
              <a:t> and other IQP innovations.</a:t>
            </a:r>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299649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SQL Server 2014, In-Memory OLTP was introduced. While </a:t>
            </a:r>
            <a:r>
              <a:rPr lang="en-US" dirty="0" err="1"/>
              <a:t>columnstore</a:t>
            </a:r>
            <a:r>
              <a:rPr lang="en-US" dirty="0"/>
              <a:t> was targeted specifically to large DW OLAP workloads, In-Memory OLTP is specifically for high-speed transactional workloads. In fact, internally you may notice that the In-Memory OLTP DMVs and performance counters all have XTP in the name – </a:t>
            </a:r>
            <a:r>
              <a:rPr lang="en-US" dirty="0" err="1"/>
              <a:t>eXtreme</a:t>
            </a:r>
            <a:r>
              <a:rPr lang="en-US" dirty="0"/>
              <a:t> Transaction Processing. </a:t>
            </a:r>
            <a:r>
              <a:rPr lang="en-US" dirty="0" err="1"/>
              <a:t>Hekaton</a:t>
            </a:r>
            <a:r>
              <a:rPr lang="en-US" dirty="0"/>
              <a:t> is of course a cool code name, but XTP is what In-Memory OLTP is all about.</a:t>
            </a:r>
          </a:p>
          <a:p>
            <a:endParaRPr lang="en-US" dirty="0"/>
          </a:p>
          <a:p>
            <a:r>
              <a:rPr lang="en-US" dirty="0"/>
              <a:t>With In-Memory OLTP, it’s pretty clear why it’s named “In-Memory.” This is what many people consider a true in-memory database – the data structures are designed to reside in memory only and are guaranteed to always be memory-resident. There is still disk I/O to ensure durability across failures and restarts, but it’s streaming I/O simply for durability purposes. Given the in-memory assumption, we can rethink data storage yet again. There’s no need for pages, OLTP operations are generally atomic. Data storage is in tuples (rows) with pointers providing logical table and index structures. Concurrency now can be managed at the row level using versioning, which allows for optimistic concurrency and what the marketing folks like to call “frictionless scale.” Again, the power of In-Memory OLTP is not necessarily that the data resides in memory – it’s always been there. The true power of In-Memory OLTP lies in what that assumption allows us to do. It lies in optimized data structures, streaming I/O, and massively scalable concurrency. All of this on top of cross-compatibility with existing database engine workloads.</a:t>
            </a:r>
          </a:p>
          <a:p>
            <a:endParaRPr lang="en-US" dirty="0"/>
          </a:p>
          <a:p>
            <a:r>
              <a:rPr lang="en-US" dirty="0"/>
              <a:t>Combine </a:t>
            </a:r>
            <a:r>
              <a:rPr lang="en-US" dirty="0" err="1"/>
              <a:t>columnstore</a:t>
            </a:r>
            <a:r>
              <a:rPr lang="en-US" dirty="0"/>
              <a:t> indexes with in-memory OLTP and you can have the best of both worlds with what we call operational analytics or HTAP. </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1688733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Object Allocation Contention</a:t>
            </a:r>
            <a:br>
              <a:rPr lang="en-US" dirty="0"/>
            </a:br>
            <a:r>
              <a:rPr lang="en-US" dirty="0"/>
              <a:t>This type of contention happens when SQL Server is searching for space to store a new object in a database, or when it needs to deallocate space that has been allocated to an object. The metadata pages used to track these allocations are called PFS and GAM pages. When there are a large number of concurrent threads allocating space in the same database file, you will see PAGELATCH waits on these pages in memory. </a:t>
            </a:r>
          </a:p>
          <a:p>
            <a:pPr marL="171450" indent="-171450">
              <a:buFont typeface="Arial" panose="020B0604020202020204" pitchFamily="34" charset="0"/>
              <a:buChar char="•"/>
            </a:pPr>
            <a:r>
              <a:rPr lang="en-US" b="1" dirty="0"/>
              <a:t>Metadata Contention</a:t>
            </a:r>
            <a:br>
              <a:rPr lang="en-US" dirty="0"/>
            </a:br>
            <a:r>
              <a:rPr lang="en-US" dirty="0"/>
              <a:t>This type of contention occurs when multiple concurrent threads are attempting to modify the metadata associated with </a:t>
            </a:r>
            <a:r>
              <a:rPr lang="en-US" dirty="0" err="1"/>
              <a:t>tempdb</a:t>
            </a:r>
            <a:r>
              <a:rPr lang="en-US" dirty="0"/>
              <a:t> objects at the same time. This happens whenever we need to modify the definition of an object (such as adding an index, dropping or otherwise altering a table). This type of contention manifests as PAGELATCH contention on database pages associated with system object such as </a:t>
            </a:r>
            <a:r>
              <a:rPr lang="en-US" dirty="0" err="1"/>
              <a:t>sysobjvalues</a:t>
            </a:r>
            <a:r>
              <a:rPr lang="en-US" dirty="0"/>
              <a:t>.</a:t>
            </a:r>
          </a:p>
          <a:p>
            <a:pPr marL="171450" indent="-171450">
              <a:buFont typeface="Arial" panose="020B0604020202020204" pitchFamily="34" charset="0"/>
              <a:buChar char="•"/>
            </a:pPr>
            <a:r>
              <a:rPr lang="en-US" b="1" dirty="0"/>
              <a:t>Temp Table Cache Contention</a:t>
            </a:r>
            <a:br>
              <a:rPr lang="en-US" b="1" dirty="0"/>
            </a:br>
            <a:r>
              <a:rPr lang="en-US" b="0" dirty="0"/>
              <a:t>Temp table caching was introduced in SQL Server 2005 in order to help avoid metadata contention. As the amount of RAM and the number of CPUs in a system grows, the size of the cache and the number of concurrent threads accessing the cache grows, which can introduce slowness in cache access as well as contention for the memory object associated with the cache. This can manifest in two different ways: CMEMTHREAD waits and SOS_CACHESTORE spinlock waits.</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11/11/2019 2:22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28089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a:t>@</a:t>
            </a:r>
            <a:r>
              <a:rPr lang="en-US" err="1"/>
              <a:t>yourhandle</a:t>
            </a:r>
            <a:endParaRPr lang="en-US"/>
          </a:p>
          <a:p>
            <a:pPr lvl="0"/>
            <a:r>
              <a:rPr lang="en-US" err="1"/>
              <a:t>youremail</a:t>
            </a:r>
            <a:r>
              <a:rPr lang="en-US"/>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10270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84380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064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738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632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0584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4620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0691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7409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84246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48321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388731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81441827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1"/>
            <a:ext cx="4033911" cy="1293111"/>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1"/>
            <a:ext cx="4033911" cy="1293111"/>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642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8"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9" y="251227"/>
            <a:ext cx="8480066" cy="415499"/>
          </a:xfrm>
        </p:spPr>
        <p:txBody>
          <a:bodyPr/>
          <a:lstStyle>
            <a:lvl1pPr>
              <a:defRPr/>
            </a:lvl1pPr>
          </a:lstStyle>
          <a:p>
            <a:r>
              <a:rPr lang="en-US"/>
              <a:t>Title here</a:t>
            </a:r>
          </a:p>
        </p:txBody>
      </p:sp>
      <p:pic>
        <p:nvPicPr>
          <p:cNvPr id="6" name="Picture 5" descr="A close up of a logo&#10;&#10;Description generated with very high confidence">
            <a:extLst>
              <a:ext uri="{FF2B5EF4-FFF2-40B4-BE49-F238E27FC236}">
                <a16:creationId xmlns:a16="http://schemas.microsoft.com/office/drawing/2014/main" id="{3EEED527-82E2-4BA7-932E-B59F417504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2124" b="31435"/>
          <a:stretch/>
        </p:blipFill>
        <p:spPr>
          <a:xfrm>
            <a:off x="7749045" y="4616295"/>
            <a:ext cx="1169780" cy="426266"/>
          </a:xfrm>
          <a:prstGeom prst="rect">
            <a:avLst/>
          </a:prstGeom>
        </p:spPr>
      </p:pic>
    </p:spTree>
    <p:extLst>
      <p:ext uri="{BB962C8B-B14F-4D97-AF65-F5344CB8AC3E}">
        <p14:creationId xmlns:p14="http://schemas.microsoft.com/office/powerpoint/2010/main" val="10675214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240788" y="1780943"/>
            <a:ext cx="8242300" cy="1964387"/>
          </a:xfrm>
        </p:spPr>
        <p:txBody>
          <a:bodyPr>
            <a:noAutofit/>
          </a:bodyPr>
          <a:lstStyle>
            <a:lvl1pPr marL="231770" marR="0" indent="-231770" algn="l" defTabSz="914378"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a:t>Agenda</a:t>
            </a:r>
          </a:p>
        </p:txBody>
      </p:sp>
      <p:sp>
        <p:nvSpPr>
          <p:cNvPr id="4" name="Content Placeholder 13"/>
          <p:cNvSpPr>
            <a:spLocks noGrp="1"/>
          </p:cNvSpPr>
          <p:nvPr>
            <p:ph sz="quarter" idx="11"/>
          </p:nvPr>
        </p:nvSpPr>
        <p:spPr>
          <a:xfrm>
            <a:off x="322029" y="909249"/>
            <a:ext cx="8242300" cy="429594"/>
          </a:xfrm>
        </p:spPr>
        <p:txBody>
          <a:bodyPr>
            <a:noAutofit/>
          </a:bodyPr>
          <a:lstStyle>
            <a:lvl1pPr marL="0" marR="0" indent="0" algn="l" defTabSz="914378"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8"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8" name="Picture 7" descr="A close up of a logo&#10;&#10;Description generated with very high confidence">
            <a:extLst>
              <a:ext uri="{FF2B5EF4-FFF2-40B4-BE49-F238E27FC236}">
                <a16:creationId xmlns:a16="http://schemas.microsoft.com/office/drawing/2014/main" id="{B4C5B332-4A39-4D1C-95FB-33EB5FF787B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2124" b="31435"/>
          <a:stretch/>
        </p:blipFill>
        <p:spPr>
          <a:xfrm>
            <a:off x="7749045" y="4616295"/>
            <a:ext cx="1169780" cy="426266"/>
          </a:xfrm>
          <a:prstGeom prst="rect">
            <a:avLst/>
          </a:prstGeom>
        </p:spPr>
      </p:pic>
    </p:spTree>
    <p:extLst>
      <p:ext uri="{BB962C8B-B14F-4D97-AF65-F5344CB8AC3E}">
        <p14:creationId xmlns:p14="http://schemas.microsoft.com/office/powerpoint/2010/main" val="40879819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3535" y="0"/>
            <a:ext cx="604046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445294" y="2149079"/>
            <a:ext cx="2280047" cy="1160860"/>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265859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943093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68665" y="0"/>
            <a:ext cx="6075335" cy="51435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208257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1819335"/>
            <a:ext cx="4132660" cy="830997"/>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413266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97753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00500" y="0"/>
            <a:ext cx="5143500" cy="51435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33750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487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4882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162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507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6709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88316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Tree>
    <p:extLst>
      <p:ext uri="{BB962C8B-B14F-4D97-AF65-F5344CB8AC3E}">
        <p14:creationId xmlns:p14="http://schemas.microsoft.com/office/powerpoint/2010/main" val="15884940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0799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4000500" y="0"/>
            <a:ext cx="5143500" cy="51435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Tree>
    <p:extLst>
      <p:ext uri="{BB962C8B-B14F-4D97-AF65-F5344CB8AC3E}">
        <p14:creationId xmlns:p14="http://schemas.microsoft.com/office/powerpoint/2010/main" val="141535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76479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err="1">
                <a:solidFill>
                  <a:schemeClr val="accent2"/>
                </a:solidFill>
                <a:latin typeface="Segoe UI Semibold" panose="020B0502040204020203" pitchFamily="34" charset="0"/>
                <a:cs typeface="Segoe UI Semibold" panose="020B0502040204020203" pitchFamily="34" charset="0"/>
              </a:rPr>
              <a:t>PASS.org</a:t>
            </a:r>
            <a:endParaRPr lang="en-US" sz="2000" b="1" spc="2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04139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98324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12121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41516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56159011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19910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9590976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302332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495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12763" y="-8165"/>
            <a:ext cx="5840874" cy="5161050"/>
          </a:xfrm>
          <a:prstGeom prst="rect">
            <a:avLst/>
          </a:prstGeom>
        </p:spPr>
      </p:pic>
      <p:sp>
        <p:nvSpPr>
          <p:cNvPr id="2" name="Title 1"/>
          <p:cNvSpPr>
            <a:spLocks noGrp="1"/>
          </p:cNvSpPr>
          <p:nvPr>
            <p:ph type="title" hasCustomPrompt="1"/>
          </p:nvPr>
        </p:nvSpPr>
        <p:spPr>
          <a:xfrm>
            <a:off x="438912" y="2274917"/>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4133088" cy="253916"/>
          </a:xfrm>
          <a:noFill/>
        </p:spPr>
        <p:txBody>
          <a:bodyPr wrap="square"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8473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a:latin typeface="Segoe UI Semibold" panose="020B0502040204020203" pitchFamily="34" charset="0"/>
                <a:cs typeface="Segoe UI Semibold" panose="020B0502040204020203" pitchFamily="34" charset="0"/>
              </a:rPr>
              <a:t>Session</a:t>
            </a:r>
            <a:br>
              <a:rPr lang="en-US" sz="4000" b="1">
                <a:latin typeface="Segoe UI Semibold" panose="020B0502040204020203" pitchFamily="34" charset="0"/>
                <a:cs typeface="Segoe UI Semibold" panose="020B0502040204020203" pitchFamily="34" charset="0"/>
              </a:rPr>
            </a:br>
            <a:r>
              <a:rPr lang="en-US" sz="4000" b="1">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a:solidFill>
                  <a:schemeClr val="accent2"/>
                </a:solidFill>
                <a:latin typeface="Segoe UI Semibold" panose="020B0502040204020203" pitchFamily="34" charset="0"/>
                <a:cs typeface="Segoe UI Semibold" panose="020B0502040204020203" pitchFamily="34" charset="0"/>
              </a:rPr>
            </a:br>
            <a:r>
              <a:rPr lang="en-US" sz="2000" b="1" spc="2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a:solidFill>
                  <a:schemeClr val="bg2"/>
                </a:solidFill>
              </a:rPr>
              <a:t>Download the </a:t>
            </a:r>
            <a:r>
              <a:rPr lang="en-US" sz="1800" err="1">
                <a:solidFill>
                  <a:schemeClr val="bg2"/>
                </a:solidFill>
              </a:rPr>
              <a:t>GuideBook</a:t>
            </a:r>
            <a:r>
              <a:rPr lang="en-US" sz="180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133088"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55963" y="-1"/>
            <a:ext cx="3088037" cy="5143501"/>
          </a:xfrm>
          <a:prstGeom prst="rect">
            <a:avLst/>
          </a:prstGeom>
        </p:spPr>
      </p:pic>
    </p:spTree>
    <p:extLst>
      <p:ext uri="{BB962C8B-B14F-4D97-AF65-F5344CB8AC3E}">
        <p14:creationId xmlns:p14="http://schemas.microsoft.com/office/powerpoint/2010/main" val="3410964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5446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270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85149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81481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370420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t>Click to add one-line subtitle</a:t>
            </a:r>
          </a:p>
        </p:txBody>
      </p:sp>
      <p:sp>
        <p:nvSpPr>
          <p:cNvPr id="3" name="Content Placeholder 2"/>
          <p:cNvSpPr>
            <a:spLocks noGrp="1"/>
          </p:cNvSpPr>
          <p:nvPr>
            <p:ph idx="1"/>
          </p:nvPr>
        </p:nvSpPr>
        <p:spPr>
          <a:xfrm>
            <a:off x="457200" y="1143001"/>
            <a:ext cx="8227338"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t>November 11, 2019</a:t>
            </a:fld>
            <a:endParaRPr/>
          </a:p>
        </p:txBody>
      </p:sp>
      <p:pic>
        <p:nvPicPr>
          <p:cNvPr id="9" name="Picture 8"/>
          <p:cNvPicPr>
            <a:picLocks noChangeAspect="1"/>
          </p:cNvPicPr>
          <p:nvPr userDrawn="1"/>
        </p:nvPicPr>
        <p:blipFill>
          <a:blip r:embed="rId2"/>
          <a:stretch>
            <a:fillRect/>
          </a:stretch>
        </p:blipFill>
        <p:spPr>
          <a:xfrm>
            <a:off x="7995379" y="4711447"/>
            <a:ext cx="748571" cy="275357"/>
          </a:xfrm>
          <a:prstGeom prst="rect">
            <a:avLst/>
          </a:prstGeom>
        </p:spPr>
      </p:pic>
    </p:spTree>
    <p:extLst>
      <p:ext uri="{BB962C8B-B14F-4D97-AF65-F5344CB8AC3E}">
        <p14:creationId xmlns:p14="http://schemas.microsoft.com/office/powerpoint/2010/main" val="28902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a:t>Title</a:t>
            </a:r>
            <a:br>
              <a:rPr lang="en-US"/>
            </a:br>
            <a:r>
              <a:rPr lang="en-US"/>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a:t>/</a:t>
            </a:r>
            <a:r>
              <a:rPr lang="en-US" err="1"/>
              <a:t>yourname</a:t>
            </a:r>
            <a:endParaRPr lang="en-US"/>
          </a:p>
          <a:p>
            <a:pPr lvl="0"/>
            <a:r>
              <a:rPr lang="en-US"/>
              <a:t>@</a:t>
            </a:r>
            <a:r>
              <a:rPr lang="en-US" err="1"/>
              <a:t>yourhandle</a:t>
            </a:r>
            <a:endParaRPr lang="en-US"/>
          </a:p>
          <a:p>
            <a:pPr lvl="0"/>
            <a:r>
              <a:rPr lang="en-US" err="1"/>
              <a:t>yourname</a:t>
            </a:r>
            <a:endParaRPr lang="en-US"/>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a:t>Section title</a:t>
            </a:r>
            <a:br>
              <a:rPr lang="en-US"/>
            </a:br>
            <a:r>
              <a:rPr lang="en-US"/>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18.emf"/><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image" Target="../media/image21.emf"/><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1"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 id="2147483723" r:id="rId19"/>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636741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282669729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2.xml"/><Relationship Id="rId5" Type="http://schemas.microsoft.com/office/2018/10/relationships/comments" Target="../comments/modernComment_124F_295300B.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Layout" Target="../diagrams/layout3.xml"/><Relationship Id="rId7" Type="http://schemas.openxmlformats.org/officeDocument/2006/relationships/image" Target="../media/image41.png"/><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3.pn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a:t>Turbocharge Your SQL Server with In-Memory Database</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a:t>Pam Lahoud, Sr. Program Manager, Microsoft</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a:t>In-Memory Database – The Journey</a:t>
            </a:r>
          </a:p>
        </p:txBody>
      </p:sp>
    </p:spTree>
    <p:extLst>
      <p:ext uri="{BB962C8B-B14F-4D97-AF65-F5344CB8AC3E}">
        <p14:creationId xmlns:p14="http://schemas.microsoft.com/office/powerpoint/2010/main" val="450809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EF1685-FFDB-454A-A839-CB519C32EA7B}"/>
              </a:ext>
            </a:extLst>
          </p:cNvPr>
          <p:cNvSpPr>
            <a:spLocks noGrp="1"/>
          </p:cNvSpPr>
          <p:nvPr>
            <p:ph type="title"/>
          </p:nvPr>
        </p:nvSpPr>
        <p:spPr/>
        <p:txBody>
          <a:bodyPr/>
          <a:lstStyle/>
          <a:p>
            <a:r>
              <a:rPr lang="en-US"/>
              <a:t>Flipping the script</a:t>
            </a:r>
          </a:p>
        </p:txBody>
      </p:sp>
      <p:graphicFrame>
        <p:nvGraphicFramePr>
          <p:cNvPr id="4" name="Diagram 3">
            <a:extLst>
              <a:ext uri="{FF2B5EF4-FFF2-40B4-BE49-F238E27FC236}">
                <a16:creationId xmlns:a16="http://schemas.microsoft.com/office/drawing/2014/main" id="{2C7F9863-046E-4373-B08F-605387AF3861}"/>
              </a:ext>
            </a:extLst>
          </p:cNvPr>
          <p:cNvGraphicFramePr/>
          <p:nvPr>
            <p:extLst>
              <p:ext uri="{D42A27DB-BD31-4B8C-83A1-F6EECF244321}">
                <p14:modId xmlns:p14="http://schemas.microsoft.com/office/powerpoint/2010/main" val="4084726888"/>
              </p:ext>
            </p:extLst>
          </p:nvPr>
        </p:nvGraphicFramePr>
        <p:xfrm>
          <a:off x="400051" y="1051965"/>
          <a:ext cx="8343897" cy="3551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101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CAE1F33-9E55-42B4-A395-3D6158DBF1B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E0C26BDE-CF4C-406C-88D7-06E6C7FD72C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5D72E48C-C55F-4BA7-BFD9-6958C62E682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65CA55F0-D83E-4F89-82A3-D0C244EAEC8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7BE4FE98-3E0A-4B32-BF53-D41CD9E012E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38D2F1C9-DCAB-4ECB-8B70-CD24D6FC2E5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888F55DC-9EB5-4849-9950-7EDA4E03981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C379-8BF6-47A2-8EE7-C5242524ABBF}"/>
              </a:ext>
            </a:extLst>
          </p:cNvPr>
          <p:cNvSpPr>
            <a:spLocks noGrp="1"/>
          </p:cNvSpPr>
          <p:nvPr>
            <p:ph type="title"/>
          </p:nvPr>
        </p:nvSpPr>
        <p:spPr/>
        <p:txBody>
          <a:bodyPr/>
          <a:lstStyle/>
          <a:p>
            <a:r>
              <a:rPr lang="en-US"/>
              <a:t>In-Memory Columnstore</a:t>
            </a:r>
          </a:p>
        </p:txBody>
      </p:sp>
      <p:grpSp>
        <p:nvGrpSpPr>
          <p:cNvPr id="214" name="Group 213">
            <a:extLst>
              <a:ext uri="{FF2B5EF4-FFF2-40B4-BE49-F238E27FC236}">
                <a16:creationId xmlns:a16="http://schemas.microsoft.com/office/drawing/2014/main" id="{A83D014A-5A31-4C49-8C8F-504DA9E3DDD7}"/>
              </a:ext>
            </a:extLst>
          </p:cNvPr>
          <p:cNvGrpSpPr/>
          <p:nvPr/>
        </p:nvGrpSpPr>
        <p:grpSpPr>
          <a:xfrm>
            <a:off x="2362990" y="1697592"/>
            <a:ext cx="1257616" cy="2243196"/>
            <a:chOff x="2362990" y="1697592"/>
            <a:chExt cx="1257616" cy="2243196"/>
          </a:xfrm>
        </p:grpSpPr>
        <p:sp>
          <p:nvSpPr>
            <p:cNvPr id="142" name="Freeform 192">
              <a:extLst>
                <a:ext uri="{FF2B5EF4-FFF2-40B4-BE49-F238E27FC236}">
                  <a16:creationId xmlns:a16="http://schemas.microsoft.com/office/drawing/2014/main" id="{5CFD2F59-D55C-4AA5-86A8-65215C486651}"/>
                </a:ext>
              </a:extLst>
            </p:cNvPr>
            <p:cNvSpPr>
              <a:spLocks/>
            </p:cNvSpPr>
            <p:nvPr/>
          </p:nvSpPr>
          <p:spPr bwMode="auto">
            <a:xfrm>
              <a:off x="2573007" y="1697592"/>
              <a:ext cx="837582" cy="610755"/>
            </a:xfrm>
            <a:custGeom>
              <a:avLst/>
              <a:gdLst>
                <a:gd name="T0" fmla="*/ 569 w 674"/>
                <a:gd name="T1" fmla="*/ 759 h 759"/>
                <a:gd name="T2" fmla="*/ 590 w 674"/>
                <a:gd name="T3" fmla="*/ 756 h 759"/>
                <a:gd name="T4" fmla="*/ 610 w 674"/>
                <a:gd name="T5" fmla="*/ 747 h 759"/>
                <a:gd name="T6" fmla="*/ 629 w 674"/>
                <a:gd name="T7" fmla="*/ 733 h 759"/>
                <a:gd name="T8" fmla="*/ 644 w 674"/>
                <a:gd name="T9" fmla="*/ 713 h 759"/>
                <a:gd name="T10" fmla="*/ 657 w 674"/>
                <a:gd name="T11" fmla="*/ 689 h 759"/>
                <a:gd name="T12" fmla="*/ 666 w 674"/>
                <a:gd name="T13" fmla="*/ 663 h 759"/>
                <a:gd name="T14" fmla="*/ 672 w 674"/>
                <a:gd name="T15" fmla="*/ 633 h 759"/>
                <a:gd name="T16" fmla="*/ 674 w 674"/>
                <a:gd name="T17" fmla="*/ 601 h 759"/>
                <a:gd name="T18" fmla="*/ 674 w 674"/>
                <a:gd name="T19" fmla="*/ 601 h 759"/>
                <a:gd name="T20" fmla="*/ 674 w 674"/>
                <a:gd name="T21" fmla="*/ 158 h 759"/>
                <a:gd name="T22" fmla="*/ 672 w 674"/>
                <a:gd name="T23" fmla="*/ 125 h 759"/>
                <a:gd name="T24" fmla="*/ 666 w 674"/>
                <a:gd name="T25" fmla="*/ 97 h 759"/>
                <a:gd name="T26" fmla="*/ 657 w 674"/>
                <a:gd name="T27" fmla="*/ 69 h 759"/>
                <a:gd name="T28" fmla="*/ 644 w 674"/>
                <a:gd name="T29" fmla="*/ 46 h 759"/>
                <a:gd name="T30" fmla="*/ 629 w 674"/>
                <a:gd name="T31" fmla="*/ 27 h 759"/>
                <a:gd name="T32" fmla="*/ 610 w 674"/>
                <a:gd name="T33" fmla="*/ 13 h 759"/>
                <a:gd name="T34" fmla="*/ 590 w 674"/>
                <a:gd name="T35" fmla="*/ 2 h 759"/>
                <a:gd name="T36" fmla="*/ 569 w 674"/>
                <a:gd name="T37" fmla="*/ 0 h 759"/>
                <a:gd name="T38" fmla="*/ 569 w 674"/>
                <a:gd name="T39" fmla="*/ 0 h 759"/>
                <a:gd name="T40" fmla="*/ 105 w 674"/>
                <a:gd name="T41" fmla="*/ 0 h 759"/>
                <a:gd name="T42" fmla="*/ 84 w 674"/>
                <a:gd name="T43" fmla="*/ 2 h 759"/>
                <a:gd name="T44" fmla="*/ 64 w 674"/>
                <a:gd name="T45" fmla="*/ 13 h 759"/>
                <a:gd name="T46" fmla="*/ 47 w 674"/>
                <a:gd name="T47" fmla="*/ 27 h 759"/>
                <a:gd name="T48" fmla="*/ 30 w 674"/>
                <a:gd name="T49" fmla="*/ 46 h 759"/>
                <a:gd name="T50" fmla="*/ 17 w 674"/>
                <a:gd name="T51" fmla="*/ 69 h 759"/>
                <a:gd name="T52" fmla="*/ 8 w 674"/>
                <a:gd name="T53" fmla="*/ 97 h 759"/>
                <a:gd name="T54" fmla="*/ 2 w 674"/>
                <a:gd name="T55" fmla="*/ 125 h 759"/>
                <a:gd name="T56" fmla="*/ 0 w 674"/>
                <a:gd name="T57" fmla="*/ 158 h 759"/>
                <a:gd name="T58" fmla="*/ 0 w 674"/>
                <a:gd name="T59" fmla="*/ 158 h 759"/>
                <a:gd name="T60" fmla="*/ 0 w 674"/>
                <a:gd name="T61" fmla="*/ 601 h 759"/>
                <a:gd name="T62" fmla="*/ 2 w 674"/>
                <a:gd name="T63" fmla="*/ 633 h 759"/>
                <a:gd name="T64" fmla="*/ 8 w 674"/>
                <a:gd name="T65" fmla="*/ 663 h 759"/>
                <a:gd name="T66" fmla="*/ 17 w 674"/>
                <a:gd name="T67" fmla="*/ 689 h 759"/>
                <a:gd name="T68" fmla="*/ 30 w 674"/>
                <a:gd name="T69" fmla="*/ 713 h 759"/>
                <a:gd name="T70" fmla="*/ 47 w 674"/>
                <a:gd name="T71" fmla="*/ 733 h 759"/>
                <a:gd name="T72" fmla="*/ 64 w 674"/>
                <a:gd name="T73" fmla="*/ 747 h 759"/>
                <a:gd name="T74" fmla="*/ 84 w 674"/>
                <a:gd name="T75" fmla="*/ 756 h 759"/>
                <a:gd name="T76" fmla="*/ 105 w 674"/>
                <a:gd name="T77" fmla="*/ 759 h 759"/>
                <a:gd name="T78" fmla="*/ 569 w 674"/>
                <a:gd name="T79" fmla="*/ 759 h 759"/>
                <a:gd name="T80" fmla="*/ 569 w 674"/>
                <a:gd name="T8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4" h="759">
                  <a:moveTo>
                    <a:pt x="569" y="759"/>
                  </a:moveTo>
                  <a:lnTo>
                    <a:pt x="590" y="756"/>
                  </a:lnTo>
                  <a:lnTo>
                    <a:pt x="610" y="747"/>
                  </a:lnTo>
                  <a:lnTo>
                    <a:pt x="629" y="733"/>
                  </a:lnTo>
                  <a:lnTo>
                    <a:pt x="644" y="713"/>
                  </a:lnTo>
                  <a:lnTo>
                    <a:pt x="657" y="689"/>
                  </a:lnTo>
                  <a:lnTo>
                    <a:pt x="666" y="663"/>
                  </a:lnTo>
                  <a:lnTo>
                    <a:pt x="672" y="633"/>
                  </a:lnTo>
                  <a:lnTo>
                    <a:pt x="674" y="601"/>
                  </a:lnTo>
                  <a:lnTo>
                    <a:pt x="674" y="601"/>
                  </a:lnTo>
                  <a:lnTo>
                    <a:pt x="674" y="158"/>
                  </a:lnTo>
                  <a:lnTo>
                    <a:pt x="672" y="125"/>
                  </a:lnTo>
                  <a:lnTo>
                    <a:pt x="666" y="97"/>
                  </a:lnTo>
                  <a:lnTo>
                    <a:pt x="657" y="69"/>
                  </a:lnTo>
                  <a:lnTo>
                    <a:pt x="644" y="46"/>
                  </a:lnTo>
                  <a:lnTo>
                    <a:pt x="629" y="27"/>
                  </a:lnTo>
                  <a:lnTo>
                    <a:pt x="610" y="13"/>
                  </a:lnTo>
                  <a:lnTo>
                    <a:pt x="590" y="2"/>
                  </a:lnTo>
                  <a:lnTo>
                    <a:pt x="569" y="0"/>
                  </a:lnTo>
                  <a:lnTo>
                    <a:pt x="569" y="0"/>
                  </a:lnTo>
                  <a:lnTo>
                    <a:pt x="105" y="0"/>
                  </a:lnTo>
                  <a:lnTo>
                    <a:pt x="84" y="2"/>
                  </a:lnTo>
                  <a:lnTo>
                    <a:pt x="64" y="13"/>
                  </a:lnTo>
                  <a:lnTo>
                    <a:pt x="47" y="27"/>
                  </a:lnTo>
                  <a:lnTo>
                    <a:pt x="30" y="46"/>
                  </a:lnTo>
                  <a:lnTo>
                    <a:pt x="17" y="69"/>
                  </a:lnTo>
                  <a:lnTo>
                    <a:pt x="8" y="97"/>
                  </a:lnTo>
                  <a:lnTo>
                    <a:pt x="2" y="125"/>
                  </a:lnTo>
                  <a:lnTo>
                    <a:pt x="0" y="158"/>
                  </a:lnTo>
                  <a:lnTo>
                    <a:pt x="0" y="158"/>
                  </a:lnTo>
                  <a:lnTo>
                    <a:pt x="0" y="601"/>
                  </a:lnTo>
                  <a:lnTo>
                    <a:pt x="2" y="633"/>
                  </a:lnTo>
                  <a:lnTo>
                    <a:pt x="8" y="663"/>
                  </a:lnTo>
                  <a:lnTo>
                    <a:pt x="17" y="689"/>
                  </a:lnTo>
                  <a:lnTo>
                    <a:pt x="30" y="713"/>
                  </a:lnTo>
                  <a:lnTo>
                    <a:pt x="47" y="733"/>
                  </a:lnTo>
                  <a:lnTo>
                    <a:pt x="64" y="747"/>
                  </a:lnTo>
                  <a:lnTo>
                    <a:pt x="84" y="756"/>
                  </a:lnTo>
                  <a:lnTo>
                    <a:pt x="105" y="759"/>
                  </a:lnTo>
                  <a:lnTo>
                    <a:pt x="569" y="759"/>
                  </a:lnTo>
                  <a:lnTo>
                    <a:pt x="569" y="759"/>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algn="ctr"/>
              <a:r>
                <a:rPr lang="en-US" sz="1200"/>
                <a:t>Encode</a:t>
              </a:r>
            </a:p>
            <a:p>
              <a:pPr algn="ctr"/>
              <a:r>
                <a:rPr lang="en-US" sz="1200"/>
                <a:t>compress</a:t>
              </a:r>
            </a:p>
          </p:txBody>
        </p:sp>
        <p:sp>
          <p:nvSpPr>
            <p:cNvPr id="143" name="Freeform 193">
              <a:extLst>
                <a:ext uri="{FF2B5EF4-FFF2-40B4-BE49-F238E27FC236}">
                  <a16:creationId xmlns:a16="http://schemas.microsoft.com/office/drawing/2014/main" id="{8C4180AF-B3B1-4E16-B37E-A061A4961892}"/>
                </a:ext>
              </a:extLst>
            </p:cNvPr>
            <p:cNvSpPr>
              <a:spLocks/>
            </p:cNvSpPr>
            <p:nvPr/>
          </p:nvSpPr>
          <p:spPr bwMode="auto">
            <a:xfrm>
              <a:off x="2573007" y="1697592"/>
              <a:ext cx="837582" cy="610755"/>
            </a:xfrm>
            <a:custGeom>
              <a:avLst/>
              <a:gdLst>
                <a:gd name="T0" fmla="*/ 569 w 674"/>
                <a:gd name="T1" fmla="*/ 759 h 759"/>
                <a:gd name="T2" fmla="*/ 590 w 674"/>
                <a:gd name="T3" fmla="*/ 756 h 759"/>
                <a:gd name="T4" fmla="*/ 610 w 674"/>
                <a:gd name="T5" fmla="*/ 747 h 759"/>
                <a:gd name="T6" fmla="*/ 629 w 674"/>
                <a:gd name="T7" fmla="*/ 733 h 759"/>
                <a:gd name="T8" fmla="*/ 644 w 674"/>
                <a:gd name="T9" fmla="*/ 713 h 759"/>
                <a:gd name="T10" fmla="*/ 657 w 674"/>
                <a:gd name="T11" fmla="*/ 689 h 759"/>
                <a:gd name="T12" fmla="*/ 666 w 674"/>
                <a:gd name="T13" fmla="*/ 663 h 759"/>
                <a:gd name="T14" fmla="*/ 672 w 674"/>
                <a:gd name="T15" fmla="*/ 633 h 759"/>
                <a:gd name="T16" fmla="*/ 674 w 674"/>
                <a:gd name="T17" fmla="*/ 601 h 759"/>
                <a:gd name="T18" fmla="*/ 674 w 674"/>
                <a:gd name="T19" fmla="*/ 601 h 759"/>
                <a:gd name="T20" fmla="*/ 674 w 674"/>
                <a:gd name="T21" fmla="*/ 158 h 759"/>
                <a:gd name="T22" fmla="*/ 672 w 674"/>
                <a:gd name="T23" fmla="*/ 125 h 759"/>
                <a:gd name="T24" fmla="*/ 666 w 674"/>
                <a:gd name="T25" fmla="*/ 97 h 759"/>
                <a:gd name="T26" fmla="*/ 657 w 674"/>
                <a:gd name="T27" fmla="*/ 69 h 759"/>
                <a:gd name="T28" fmla="*/ 644 w 674"/>
                <a:gd name="T29" fmla="*/ 46 h 759"/>
                <a:gd name="T30" fmla="*/ 629 w 674"/>
                <a:gd name="T31" fmla="*/ 27 h 759"/>
                <a:gd name="T32" fmla="*/ 610 w 674"/>
                <a:gd name="T33" fmla="*/ 13 h 759"/>
                <a:gd name="T34" fmla="*/ 590 w 674"/>
                <a:gd name="T35" fmla="*/ 2 h 759"/>
                <a:gd name="T36" fmla="*/ 569 w 674"/>
                <a:gd name="T37" fmla="*/ 0 h 759"/>
                <a:gd name="T38" fmla="*/ 569 w 674"/>
                <a:gd name="T39" fmla="*/ 0 h 759"/>
                <a:gd name="T40" fmla="*/ 105 w 674"/>
                <a:gd name="T41" fmla="*/ 0 h 759"/>
                <a:gd name="T42" fmla="*/ 84 w 674"/>
                <a:gd name="T43" fmla="*/ 2 h 759"/>
                <a:gd name="T44" fmla="*/ 64 w 674"/>
                <a:gd name="T45" fmla="*/ 13 h 759"/>
                <a:gd name="T46" fmla="*/ 47 w 674"/>
                <a:gd name="T47" fmla="*/ 27 h 759"/>
                <a:gd name="T48" fmla="*/ 30 w 674"/>
                <a:gd name="T49" fmla="*/ 46 h 759"/>
                <a:gd name="T50" fmla="*/ 17 w 674"/>
                <a:gd name="T51" fmla="*/ 69 h 759"/>
                <a:gd name="T52" fmla="*/ 8 w 674"/>
                <a:gd name="T53" fmla="*/ 97 h 759"/>
                <a:gd name="T54" fmla="*/ 2 w 674"/>
                <a:gd name="T55" fmla="*/ 125 h 759"/>
                <a:gd name="T56" fmla="*/ 0 w 674"/>
                <a:gd name="T57" fmla="*/ 158 h 759"/>
                <a:gd name="T58" fmla="*/ 0 w 674"/>
                <a:gd name="T59" fmla="*/ 158 h 759"/>
                <a:gd name="T60" fmla="*/ 0 w 674"/>
                <a:gd name="T61" fmla="*/ 601 h 759"/>
                <a:gd name="T62" fmla="*/ 2 w 674"/>
                <a:gd name="T63" fmla="*/ 633 h 759"/>
                <a:gd name="T64" fmla="*/ 8 w 674"/>
                <a:gd name="T65" fmla="*/ 663 h 759"/>
                <a:gd name="T66" fmla="*/ 17 w 674"/>
                <a:gd name="T67" fmla="*/ 689 h 759"/>
                <a:gd name="T68" fmla="*/ 30 w 674"/>
                <a:gd name="T69" fmla="*/ 713 h 759"/>
                <a:gd name="T70" fmla="*/ 47 w 674"/>
                <a:gd name="T71" fmla="*/ 733 h 759"/>
                <a:gd name="T72" fmla="*/ 64 w 674"/>
                <a:gd name="T73" fmla="*/ 747 h 759"/>
                <a:gd name="T74" fmla="*/ 84 w 674"/>
                <a:gd name="T75" fmla="*/ 756 h 759"/>
                <a:gd name="T76" fmla="*/ 105 w 674"/>
                <a:gd name="T77" fmla="*/ 759 h 759"/>
                <a:gd name="T78" fmla="*/ 569 w 674"/>
                <a:gd name="T79" fmla="*/ 759 h 759"/>
                <a:gd name="T80" fmla="*/ 569 w 674"/>
                <a:gd name="T81"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4" h="759">
                  <a:moveTo>
                    <a:pt x="569" y="759"/>
                  </a:moveTo>
                  <a:lnTo>
                    <a:pt x="590" y="756"/>
                  </a:lnTo>
                  <a:lnTo>
                    <a:pt x="610" y="747"/>
                  </a:lnTo>
                  <a:lnTo>
                    <a:pt x="629" y="733"/>
                  </a:lnTo>
                  <a:lnTo>
                    <a:pt x="644" y="713"/>
                  </a:lnTo>
                  <a:lnTo>
                    <a:pt x="657" y="689"/>
                  </a:lnTo>
                  <a:lnTo>
                    <a:pt x="666" y="663"/>
                  </a:lnTo>
                  <a:lnTo>
                    <a:pt x="672" y="633"/>
                  </a:lnTo>
                  <a:lnTo>
                    <a:pt x="674" y="601"/>
                  </a:lnTo>
                  <a:lnTo>
                    <a:pt x="674" y="601"/>
                  </a:lnTo>
                  <a:lnTo>
                    <a:pt x="674" y="158"/>
                  </a:lnTo>
                  <a:lnTo>
                    <a:pt x="672" y="125"/>
                  </a:lnTo>
                  <a:lnTo>
                    <a:pt x="666" y="97"/>
                  </a:lnTo>
                  <a:lnTo>
                    <a:pt x="657" y="69"/>
                  </a:lnTo>
                  <a:lnTo>
                    <a:pt x="644" y="46"/>
                  </a:lnTo>
                  <a:lnTo>
                    <a:pt x="629" y="27"/>
                  </a:lnTo>
                  <a:lnTo>
                    <a:pt x="610" y="13"/>
                  </a:lnTo>
                  <a:lnTo>
                    <a:pt x="590" y="2"/>
                  </a:lnTo>
                  <a:lnTo>
                    <a:pt x="569" y="0"/>
                  </a:lnTo>
                  <a:lnTo>
                    <a:pt x="569" y="0"/>
                  </a:lnTo>
                  <a:lnTo>
                    <a:pt x="105" y="0"/>
                  </a:lnTo>
                  <a:lnTo>
                    <a:pt x="84" y="2"/>
                  </a:lnTo>
                  <a:lnTo>
                    <a:pt x="64" y="13"/>
                  </a:lnTo>
                  <a:lnTo>
                    <a:pt x="47" y="27"/>
                  </a:lnTo>
                  <a:lnTo>
                    <a:pt x="30" y="46"/>
                  </a:lnTo>
                  <a:lnTo>
                    <a:pt x="17" y="69"/>
                  </a:lnTo>
                  <a:lnTo>
                    <a:pt x="8" y="97"/>
                  </a:lnTo>
                  <a:lnTo>
                    <a:pt x="2" y="125"/>
                  </a:lnTo>
                  <a:lnTo>
                    <a:pt x="0" y="158"/>
                  </a:lnTo>
                  <a:lnTo>
                    <a:pt x="0" y="158"/>
                  </a:lnTo>
                  <a:lnTo>
                    <a:pt x="0" y="601"/>
                  </a:lnTo>
                  <a:lnTo>
                    <a:pt x="2" y="633"/>
                  </a:lnTo>
                  <a:lnTo>
                    <a:pt x="8" y="663"/>
                  </a:lnTo>
                  <a:lnTo>
                    <a:pt x="17" y="689"/>
                  </a:lnTo>
                  <a:lnTo>
                    <a:pt x="30" y="713"/>
                  </a:lnTo>
                  <a:lnTo>
                    <a:pt x="47" y="733"/>
                  </a:lnTo>
                  <a:lnTo>
                    <a:pt x="64" y="747"/>
                  </a:lnTo>
                  <a:lnTo>
                    <a:pt x="84" y="756"/>
                  </a:lnTo>
                  <a:lnTo>
                    <a:pt x="105" y="759"/>
                  </a:lnTo>
                  <a:lnTo>
                    <a:pt x="569" y="759"/>
                  </a:lnTo>
                  <a:lnTo>
                    <a:pt x="569" y="759"/>
                  </a:lnTo>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46" name="Freeform 197">
              <a:extLst>
                <a:ext uri="{FF2B5EF4-FFF2-40B4-BE49-F238E27FC236}">
                  <a16:creationId xmlns:a16="http://schemas.microsoft.com/office/drawing/2014/main" id="{5A8C3E5E-2F89-4D9A-A346-2ACA1102AABF}"/>
                </a:ext>
              </a:extLst>
            </p:cNvPr>
            <p:cNvSpPr>
              <a:spLocks/>
            </p:cNvSpPr>
            <p:nvPr/>
          </p:nvSpPr>
          <p:spPr bwMode="auto">
            <a:xfrm>
              <a:off x="2362990" y="1799116"/>
              <a:ext cx="210017" cy="407707"/>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47" name="Freeform 198">
              <a:extLst>
                <a:ext uri="{FF2B5EF4-FFF2-40B4-BE49-F238E27FC236}">
                  <a16:creationId xmlns:a16="http://schemas.microsoft.com/office/drawing/2014/main" id="{0A48B689-50FC-4CC2-930F-1682960CD2BC}"/>
                </a:ext>
              </a:extLst>
            </p:cNvPr>
            <p:cNvSpPr>
              <a:spLocks/>
            </p:cNvSpPr>
            <p:nvPr/>
          </p:nvSpPr>
          <p:spPr bwMode="auto">
            <a:xfrm>
              <a:off x="2362990" y="1799116"/>
              <a:ext cx="210017" cy="407707"/>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48" name="Freeform 199">
              <a:extLst>
                <a:ext uri="{FF2B5EF4-FFF2-40B4-BE49-F238E27FC236}">
                  <a16:creationId xmlns:a16="http://schemas.microsoft.com/office/drawing/2014/main" id="{CFFCD5DD-2912-48C0-A596-B154700435CB}"/>
                </a:ext>
              </a:extLst>
            </p:cNvPr>
            <p:cNvSpPr>
              <a:spLocks/>
            </p:cNvSpPr>
            <p:nvPr/>
          </p:nvSpPr>
          <p:spPr bwMode="auto">
            <a:xfrm>
              <a:off x="3410589" y="1799116"/>
              <a:ext cx="210017" cy="407707"/>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49" name="Freeform 200">
              <a:extLst>
                <a:ext uri="{FF2B5EF4-FFF2-40B4-BE49-F238E27FC236}">
                  <a16:creationId xmlns:a16="http://schemas.microsoft.com/office/drawing/2014/main" id="{0872A3B2-847C-486E-B2C5-503D12651261}"/>
                </a:ext>
              </a:extLst>
            </p:cNvPr>
            <p:cNvSpPr>
              <a:spLocks/>
            </p:cNvSpPr>
            <p:nvPr/>
          </p:nvSpPr>
          <p:spPr bwMode="auto">
            <a:xfrm>
              <a:off x="3410589" y="1799116"/>
              <a:ext cx="210017" cy="407707"/>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50" name="Freeform 201">
              <a:extLst>
                <a:ext uri="{FF2B5EF4-FFF2-40B4-BE49-F238E27FC236}">
                  <a16:creationId xmlns:a16="http://schemas.microsoft.com/office/drawing/2014/main" id="{804BDD7F-C14B-4764-B401-352A606185F8}"/>
                </a:ext>
              </a:extLst>
            </p:cNvPr>
            <p:cNvSpPr>
              <a:spLocks/>
            </p:cNvSpPr>
            <p:nvPr/>
          </p:nvSpPr>
          <p:spPr bwMode="auto">
            <a:xfrm>
              <a:off x="2573007" y="2513007"/>
              <a:ext cx="837582" cy="610755"/>
            </a:xfrm>
            <a:custGeom>
              <a:avLst/>
              <a:gdLst>
                <a:gd name="T0" fmla="*/ 569 w 674"/>
                <a:gd name="T1" fmla="*/ 759 h 759"/>
                <a:gd name="T2" fmla="*/ 590 w 674"/>
                <a:gd name="T3" fmla="*/ 757 h 759"/>
                <a:gd name="T4" fmla="*/ 610 w 674"/>
                <a:gd name="T5" fmla="*/ 747 h 759"/>
                <a:gd name="T6" fmla="*/ 629 w 674"/>
                <a:gd name="T7" fmla="*/ 733 h 759"/>
                <a:gd name="T8" fmla="*/ 644 w 674"/>
                <a:gd name="T9" fmla="*/ 713 h 759"/>
                <a:gd name="T10" fmla="*/ 657 w 674"/>
                <a:gd name="T11" fmla="*/ 690 h 759"/>
                <a:gd name="T12" fmla="*/ 666 w 674"/>
                <a:gd name="T13" fmla="*/ 662 h 759"/>
                <a:gd name="T14" fmla="*/ 672 w 674"/>
                <a:gd name="T15" fmla="*/ 633 h 759"/>
                <a:gd name="T16" fmla="*/ 674 w 674"/>
                <a:gd name="T17" fmla="*/ 601 h 759"/>
                <a:gd name="T18" fmla="*/ 674 w 674"/>
                <a:gd name="T19" fmla="*/ 601 h 759"/>
                <a:gd name="T20" fmla="*/ 674 w 674"/>
                <a:gd name="T21" fmla="*/ 158 h 759"/>
                <a:gd name="T22" fmla="*/ 672 w 674"/>
                <a:gd name="T23" fmla="*/ 127 h 759"/>
                <a:gd name="T24" fmla="*/ 666 w 674"/>
                <a:gd name="T25" fmla="*/ 97 h 759"/>
                <a:gd name="T26" fmla="*/ 657 w 674"/>
                <a:gd name="T27" fmla="*/ 70 h 759"/>
                <a:gd name="T28" fmla="*/ 644 w 674"/>
                <a:gd name="T29" fmla="*/ 46 h 759"/>
                <a:gd name="T30" fmla="*/ 629 w 674"/>
                <a:gd name="T31" fmla="*/ 26 h 759"/>
                <a:gd name="T32" fmla="*/ 610 w 674"/>
                <a:gd name="T33" fmla="*/ 12 h 759"/>
                <a:gd name="T34" fmla="*/ 590 w 674"/>
                <a:gd name="T35" fmla="*/ 4 h 759"/>
                <a:gd name="T36" fmla="*/ 569 w 674"/>
                <a:gd name="T37" fmla="*/ 0 h 759"/>
                <a:gd name="T38" fmla="*/ 569 w 674"/>
                <a:gd name="T39" fmla="*/ 0 h 759"/>
                <a:gd name="T40" fmla="*/ 105 w 674"/>
                <a:gd name="T41" fmla="*/ 0 h 759"/>
                <a:gd name="T42" fmla="*/ 84 w 674"/>
                <a:gd name="T43" fmla="*/ 4 h 759"/>
                <a:gd name="T44" fmla="*/ 64 w 674"/>
                <a:gd name="T45" fmla="*/ 12 h 759"/>
                <a:gd name="T46" fmla="*/ 47 w 674"/>
                <a:gd name="T47" fmla="*/ 26 h 759"/>
                <a:gd name="T48" fmla="*/ 30 w 674"/>
                <a:gd name="T49" fmla="*/ 46 h 759"/>
                <a:gd name="T50" fmla="*/ 17 w 674"/>
                <a:gd name="T51" fmla="*/ 70 h 759"/>
                <a:gd name="T52" fmla="*/ 8 w 674"/>
                <a:gd name="T53" fmla="*/ 97 h 759"/>
                <a:gd name="T54" fmla="*/ 2 w 674"/>
                <a:gd name="T55" fmla="*/ 127 h 759"/>
                <a:gd name="T56" fmla="*/ 0 w 674"/>
                <a:gd name="T57" fmla="*/ 158 h 759"/>
                <a:gd name="T58" fmla="*/ 0 w 674"/>
                <a:gd name="T59" fmla="*/ 601 h 759"/>
                <a:gd name="T60" fmla="*/ 2 w 674"/>
                <a:gd name="T61" fmla="*/ 633 h 759"/>
                <a:gd name="T62" fmla="*/ 8 w 674"/>
                <a:gd name="T63" fmla="*/ 662 h 759"/>
                <a:gd name="T64" fmla="*/ 17 w 674"/>
                <a:gd name="T65" fmla="*/ 690 h 759"/>
                <a:gd name="T66" fmla="*/ 30 w 674"/>
                <a:gd name="T67" fmla="*/ 713 h 759"/>
                <a:gd name="T68" fmla="*/ 47 w 674"/>
                <a:gd name="T69" fmla="*/ 733 h 759"/>
                <a:gd name="T70" fmla="*/ 64 w 674"/>
                <a:gd name="T71" fmla="*/ 747 h 759"/>
                <a:gd name="T72" fmla="*/ 84 w 674"/>
                <a:gd name="T73" fmla="*/ 757 h 759"/>
                <a:gd name="T74" fmla="*/ 105 w 674"/>
                <a:gd name="T75" fmla="*/ 759 h 759"/>
                <a:gd name="T76" fmla="*/ 569 w 674"/>
                <a:gd name="T77" fmla="*/ 759 h 759"/>
                <a:gd name="T78" fmla="*/ 569 w 674"/>
                <a:gd name="T7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4" h="759">
                  <a:moveTo>
                    <a:pt x="569" y="759"/>
                  </a:moveTo>
                  <a:lnTo>
                    <a:pt x="590" y="757"/>
                  </a:lnTo>
                  <a:lnTo>
                    <a:pt x="610" y="747"/>
                  </a:lnTo>
                  <a:lnTo>
                    <a:pt x="629" y="733"/>
                  </a:lnTo>
                  <a:lnTo>
                    <a:pt x="644" y="713"/>
                  </a:lnTo>
                  <a:lnTo>
                    <a:pt x="657" y="690"/>
                  </a:lnTo>
                  <a:lnTo>
                    <a:pt x="666" y="662"/>
                  </a:lnTo>
                  <a:lnTo>
                    <a:pt x="672" y="633"/>
                  </a:lnTo>
                  <a:lnTo>
                    <a:pt x="674" y="601"/>
                  </a:lnTo>
                  <a:lnTo>
                    <a:pt x="674" y="601"/>
                  </a:lnTo>
                  <a:lnTo>
                    <a:pt x="674" y="158"/>
                  </a:lnTo>
                  <a:lnTo>
                    <a:pt x="672" y="127"/>
                  </a:lnTo>
                  <a:lnTo>
                    <a:pt x="666" y="97"/>
                  </a:lnTo>
                  <a:lnTo>
                    <a:pt x="657" y="70"/>
                  </a:lnTo>
                  <a:lnTo>
                    <a:pt x="644" y="46"/>
                  </a:lnTo>
                  <a:lnTo>
                    <a:pt x="629" y="26"/>
                  </a:lnTo>
                  <a:lnTo>
                    <a:pt x="610" y="12"/>
                  </a:lnTo>
                  <a:lnTo>
                    <a:pt x="590" y="4"/>
                  </a:lnTo>
                  <a:lnTo>
                    <a:pt x="569" y="0"/>
                  </a:lnTo>
                  <a:lnTo>
                    <a:pt x="569" y="0"/>
                  </a:lnTo>
                  <a:lnTo>
                    <a:pt x="105" y="0"/>
                  </a:lnTo>
                  <a:lnTo>
                    <a:pt x="84" y="4"/>
                  </a:lnTo>
                  <a:lnTo>
                    <a:pt x="64" y="12"/>
                  </a:lnTo>
                  <a:lnTo>
                    <a:pt x="47" y="26"/>
                  </a:lnTo>
                  <a:lnTo>
                    <a:pt x="30" y="46"/>
                  </a:lnTo>
                  <a:lnTo>
                    <a:pt x="17" y="70"/>
                  </a:lnTo>
                  <a:lnTo>
                    <a:pt x="8" y="97"/>
                  </a:lnTo>
                  <a:lnTo>
                    <a:pt x="2" y="127"/>
                  </a:lnTo>
                  <a:lnTo>
                    <a:pt x="0" y="158"/>
                  </a:lnTo>
                  <a:lnTo>
                    <a:pt x="0" y="601"/>
                  </a:lnTo>
                  <a:lnTo>
                    <a:pt x="2" y="633"/>
                  </a:lnTo>
                  <a:lnTo>
                    <a:pt x="8" y="662"/>
                  </a:lnTo>
                  <a:lnTo>
                    <a:pt x="17" y="690"/>
                  </a:lnTo>
                  <a:lnTo>
                    <a:pt x="30" y="713"/>
                  </a:lnTo>
                  <a:lnTo>
                    <a:pt x="47" y="733"/>
                  </a:lnTo>
                  <a:lnTo>
                    <a:pt x="64" y="747"/>
                  </a:lnTo>
                  <a:lnTo>
                    <a:pt x="84" y="757"/>
                  </a:lnTo>
                  <a:lnTo>
                    <a:pt x="105" y="759"/>
                  </a:lnTo>
                  <a:lnTo>
                    <a:pt x="569" y="759"/>
                  </a:lnTo>
                  <a:lnTo>
                    <a:pt x="569" y="759"/>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algn="ctr"/>
              <a:r>
                <a:rPr lang="en-US" sz="1200"/>
                <a:t>Encode</a:t>
              </a:r>
            </a:p>
            <a:p>
              <a:pPr algn="ctr"/>
              <a:r>
                <a:rPr lang="en-US" sz="1200"/>
                <a:t>compress</a:t>
              </a:r>
            </a:p>
          </p:txBody>
        </p:sp>
        <p:sp>
          <p:nvSpPr>
            <p:cNvPr id="151" name="Freeform 202">
              <a:extLst>
                <a:ext uri="{FF2B5EF4-FFF2-40B4-BE49-F238E27FC236}">
                  <a16:creationId xmlns:a16="http://schemas.microsoft.com/office/drawing/2014/main" id="{093182FB-2226-4096-862E-20EAB8BA6754}"/>
                </a:ext>
              </a:extLst>
            </p:cNvPr>
            <p:cNvSpPr>
              <a:spLocks/>
            </p:cNvSpPr>
            <p:nvPr/>
          </p:nvSpPr>
          <p:spPr bwMode="auto">
            <a:xfrm>
              <a:off x="2573007" y="2513007"/>
              <a:ext cx="837582" cy="610755"/>
            </a:xfrm>
            <a:custGeom>
              <a:avLst/>
              <a:gdLst>
                <a:gd name="T0" fmla="*/ 569 w 674"/>
                <a:gd name="T1" fmla="*/ 759 h 759"/>
                <a:gd name="T2" fmla="*/ 590 w 674"/>
                <a:gd name="T3" fmla="*/ 757 h 759"/>
                <a:gd name="T4" fmla="*/ 610 w 674"/>
                <a:gd name="T5" fmla="*/ 747 h 759"/>
                <a:gd name="T6" fmla="*/ 629 w 674"/>
                <a:gd name="T7" fmla="*/ 733 h 759"/>
                <a:gd name="T8" fmla="*/ 644 w 674"/>
                <a:gd name="T9" fmla="*/ 713 h 759"/>
                <a:gd name="T10" fmla="*/ 657 w 674"/>
                <a:gd name="T11" fmla="*/ 690 h 759"/>
                <a:gd name="T12" fmla="*/ 666 w 674"/>
                <a:gd name="T13" fmla="*/ 662 h 759"/>
                <a:gd name="T14" fmla="*/ 672 w 674"/>
                <a:gd name="T15" fmla="*/ 633 h 759"/>
                <a:gd name="T16" fmla="*/ 674 w 674"/>
                <a:gd name="T17" fmla="*/ 601 h 759"/>
                <a:gd name="T18" fmla="*/ 674 w 674"/>
                <a:gd name="T19" fmla="*/ 601 h 759"/>
                <a:gd name="T20" fmla="*/ 674 w 674"/>
                <a:gd name="T21" fmla="*/ 158 h 759"/>
                <a:gd name="T22" fmla="*/ 672 w 674"/>
                <a:gd name="T23" fmla="*/ 127 h 759"/>
                <a:gd name="T24" fmla="*/ 666 w 674"/>
                <a:gd name="T25" fmla="*/ 97 h 759"/>
                <a:gd name="T26" fmla="*/ 657 w 674"/>
                <a:gd name="T27" fmla="*/ 70 h 759"/>
                <a:gd name="T28" fmla="*/ 644 w 674"/>
                <a:gd name="T29" fmla="*/ 46 h 759"/>
                <a:gd name="T30" fmla="*/ 629 w 674"/>
                <a:gd name="T31" fmla="*/ 26 h 759"/>
                <a:gd name="T32" fmla="*/ 610 w 674"/>
                <a:gd name="T33" fmla="*/ 12 h 759"/>
                <a:gd name="T34" fmla="*/ 590 w 674"/>
                <a:gd name="T35" fmla="*/ 4 h 759"/>
                <a:gd name="T36" fmla="*/ 569 w 674"/>
                <a:gd name="T37" fmla="*/ 0 h 759"/>
                <a:gd name="T38" fmla="*/ 569 w 674"/>
                <a:gd name="T39" fmla="*/ 0 h 759"/>
                <a:gd name="T40" fmla="*/ 105 w 674"/>
                <a:gd name="T41" fmla="*/ 0 h 759"/>
                <a:gd name="T42" fmla="*/ 84 w 674"/>
                <a:gd name="T43" fmla="*/ 4 h 759"/>
                <a:gd name="T44" fmla="*/ 64 w 674"/>
                <a:gd name="T45" fmla="*/ 12 h 759"/>
                <a:gd name="T46" fmla="*/ 47 w 674"/>
                <a:gd name="T47" fmla="*/ 26 h 759"/>
                <a:gd name="T48" fmla="*/ 30 w 674"/>
                <a:gd name="T49" fmla="*/ 46 h 759"/>
                <a:gd name="T50" fmla="*/ 17 w 674"/>
                <a:gd name="T51" fmla="*/ 70 h 759"/>
                <a:gd name="T52" fmla="*/ 8 w 674"/>
                <a:gd name="T53" fmla="*/ 97 h 759"/>
                <a:gd name="T54" fmla="*/ 2 w 674"/>
                <a:gd name="T55" fmla="*/ 127 h 759"/>
                <a:gd name="T56" fmla="*/ 0 w 674"/>
                <a:gd name="T57" fmla="*/ 158 h 759"/>
                <a:gd name="T58" fmla="*/ 0 w 674"/>
                <a:gd name="T59" fmla="*/ 601 h 759"/>
                <a:gd name="T60" fmla="*/ 2 w 674"/>
                <a:gd name="T61" fmla="*/ 633 h 759"/>
                <a:gd name="T62" fmla="*/ 8 w 674"/>
                <a:gd name="T63" fmla="*/ 662 h 759"/>
                <a:gd name="T64" fmla="*/ 17 w 674"/>
                <a:gd name="T65" fmla="*/ 690 h 759"/>
                <a:gd name="T66" fmla="*/ 30 w 674"/>
                <a:gd name="T67" fmla="*/ 713 h 759"/>
                <a:gd name="T68" fmla="*/ 47 w 674"/>
                <a:gd name="T69" fmla="*/ 733 h 759"/>
                <a:gd name="T70" fmla="*/ 64 w 674"/>
                <a:gd name="T71" fmla="*/ 747 h 759"/>
                <a:gd name="T72" fmla="*/ 84 w 674"/>
                <a:gd name="T73" fmla="*/ 757 h 759"/>
                <a:gd name="T74" fmla="*/ 105 w 674"/>
                <a:gd name="T75" fmla="*/ 759 h 759"/>
                <a:gd name="T76" fmla="*/ 569 w 674"/>
                <a:gd name="T77" fmla="*/ 759 h 759"/>
                <a:gd name="T78" fmla="*/ 569 w 674"/>
                <a:gd name="T7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4" h="759">
                  <a:moveTo>
                    <a:pt x="569" y="759"/>
                  </a:moveTo>
                  <a:lnTo>
                    <a:pt x="590" y="757"/>
                  </a:lnTo>
                  <a:lnTo>
                    <a:pt x="610" y="747"/>
                  </a:lnTo>
                  <a:lnTo>
                    <a:pt x="629" y="733"/>
                  </a:lnTo>
                  <a:lnTo>
                    <a:pt x="644" y="713"/>
                  </a:lnTo>
                  <a:lnTo>
                    <a:pt x="657" y="690"/>
                  </a:lnTo>
                  <a:lnTo>
                    <a:pt x="666" y="662"/>
                  </a:lnTo>
                  <a:lnTo>
                    <a:pt x="672" y="633"/>
                  </a:lnTo>
                  <a:lnTo>
                    <a:pt x="674" y="601"/>
                  </a:lnTo>
                  <a:lnTo>
                    <a:pt x="674" y="601"/>
                  </a:lnTo>
                  <a:lnTo>
                    <a:pt x="674" y="158"/>
                  </a:lnTo>
                  <a:lnTo>
                    <a:pt x="672" y="127"/>
                  </a:lnTo>
                  <a:lnTo>
                    <a:pt x="666" y="97"/>
                  </a:lnTo>
                  <a:lnTo>
                    <a:pt x="657" y="70"/>
                  </a:lnTo>
                  <a:lnTo>
                    <a:pt x="644" y="46"/>
                  </a:lnTo>
                  <a:lnTo>
                    <a:pt x="629" y="26"/>
                  </a:lnTo>
                  <a:lnTo>
                    <a:pt x="610" y="12"/>
                  </a:lnTo>
                  <a:lnTo>
                    <a:pt x="590" y="4"/>
                  </a:lnTo>
                  <a:lnTo>
                    <a:pt x="569" y="0"/>
                  </a:lnTo>
                  <a:lnTo>
                    <a:pt x="569" y="0"/>
                  </a:lnTo>
                  <a:lnTo>
                    <a:pt x="105" y="0"/>
                  </a:lnTo>
                  <a:lnTo>
                    <a:pt x="84" y="4"/>
                  </a:lnTo>
                  <a:lnTo>
                    <a:pt x="64" y="12"/>
                  </a:lnTo>
                  <a:lnTo>
                    <a:pt x="47" y="26"/>
                  </a:lnTo>
                  <a:lnTo>
                    <a:pt x="30" y="46"/>
                  </a:lnTo>
                  <a:lnTo>
                    <a:pt x="17" y="70"/>
                  </a:lnTo>
                  <a:lnTo>
                    <a:pt x="8" y="97"/>
                  </a:lnTo>
                  <a:lnTo>
                    <a:pt x="2" y="127"/>
                  </a:lnTo>
                  <a:lnTo>
                    <a:pt x="0" y="158"/>
                  </a:lnTo>
                  <a:lnTo>
                    <a:pt x="0" y="601"/>
                  </a:lnTo>
                  <a:lnTo>
                    <a:pt x="2" y="633"/>
                  </a:lnTo>
                  <a:lnTo>
                    <a:pt x="8" y="662"/>
                  </a:lnTo>
                  <a:lnTo>
                    <a:pt x="17" y="690"/>
                  </a:lnTo>
                  <a:lnTo>
                    <a:pt x="30" y="713"/>
                  </a:lnTo>
                  <a:lnTo>
                    <a:pt x="47" y="733"/>
                  </a:lnTo>
                  <a:lnTo>
                    <a:pt x="64" y="747"/>
                  </a:lnTo>
                  <a:lnTo>
                    <a:pt x="84" y="757"/>
                  </a:lnTo>
                  <a:lnTo>
                    <a:pt x="105" y="759"/>
                  </a:lnTo>
                  <a:lnTo>
                    <a:pt x="569" y="759"/>
                  </a:lnTo>
                  <a:lnTo>
                    <a:pt x="569" y="759"/>
                  </a:lnTo>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54" name="Freeform 206">
              <a:extLst>
                <a:ext uri="{FF2B5EF4-FFF2-40B4-BE49-F238E27FC236}">
                  <a16:creationId xmlns:a16="http://schemas.microsoft.com/office/drawing/2014/main" id="{D7BE9921-559E-472A-8EF1-37A44A058553}"/>
                </a:ext>
              </a:extLst>
            </p:cNvPr>
            <p:cNvSpPr>
              <a:spLocks/>
            </p:cNvSpPr>
            <p:nvPr/>
          </p:nvSpPr>
          <p:spPr bwMode="auto">
            <a:xfrm>
              <a:off x="2362990" y="2614530"/>
              <a:ext cx="210017" cy="407707"/>
            </a:xfrm>
            <a:custGeom>
              <a:avLst/>
              <a:gdLst>
                <a:gd name="T0" fmla="*/ 169 w 169"/>
                <a:gd name="T1" fmla="*/ 253 h 506"/>
                <a:gd name="T2" fmla="*/ 93 w 169"/>
                <a:gd name="T3" fmla="*/ 0 h 506"/>
                <a:gd name="T4" fmla="*/ 93 w 169"/>
                <a:gd name="T5" fmla="*/ 166 h 506"/>
                <a:gd name="T6" fmla="*/ 0 w 169"/>
                <a:gd name="T7" fmla="*/ 166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6"/>
                  </a:lnTo>
                  <a:lnTo>
                    <a:pt x="0" y="166"/>
                  </a:lnTo>
                  <a:lnTo>
                    <a:pt x="0" y="339"/>
                  </a:lnTo>
                  <a:lnTo>
                    <a:pt x="93" y="339"/>
                  </a:lnTo>
                  <a:lnTo>
                    <a:pt x="93"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55" name="Freeform 207">
              <a:extLst>
                <a:ext uri="{FF2B5EF4-FFF2-40B4-BE49-F238E27FC236}">
                  <a16:creationId xmlns:a16="http://schemas.microsoft.com/office/drawing/2014/main" id="{49929698-C362-4FA1-8247-EE62C65C3EEC}"/>
                </a:ext>
              </a:extLst>
            </p:cNvPr>
            <p:cNvSpPr>
              <a:spLocks/>
            </p:cNvSpPr>
            <p:nvPr/>
          </p:nvSpPr>
          <p:spPr bwMode="auto">
            <a:xfrm>
              <a:off x="2362990" y="2614530"/>
              <a:ext cx="210017" cy="407707"/>
            </a:xfrm>
            <a:custGeom>
              <a:avLst/>
              <a:gdLst>
                <a:gd name="T0" fmla="*/ 169 w 169"/>
                <a:gd name="T1" fmla="*/ 253 h 506"/>
                <a:gd name="T2" fmla="*/ 93 w 169"/>
                <a:gd name="T3" fmla="*/ 0 h 506"/>
                <a:gd name="T4" fmla="*/ 93 w 169"/>
                <a:gd name="T5" fmla="*/ 166 h 506"/>
                <a:gd name="T6" fmla="*/ 0 w 169"/>
                <a:gd name="T7" fmla="*/ 166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6"/>
                  </a:lnTo>
                  <a:lnTo>
                    <a:pt x="0" y="166"/>
                  </a:lnTo>
                  <a:lnTo>
                    <a:pt x="0" y="339"/>
                  </a:lnTo>
                  <a:lnTo>
                    <a:pt x="93" y="339"/>
                  </a:lnTo>
                  <a:lnTo>
                    <a:pt x="93"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56" name="Freeform 208">
              <a:extLst>
                <a:ext uri="{FF2B5EF4-FFF2-40B4-BE49-F238E27FC236}">
                  <a16:creationId xmlns:a16="http://schemas.microsoft.com/office/drawing/2014/main" id="{805E4542-888B-4D0C-8B83-29756AEC7021}"/>
                </a:ext>
              </a:extLst>
            </p:cNvPr>
            <p:cNvSpPr>
              <a:spLocks/>
            </p:cNvSpPr>
            <p:nvPr/>
          </p:nvSpPr>
          <p:spPr bwMode="auto">
            <a:xfrm>
              <a:off x="3410589" y="2614530"/>
              <a:ext cx="210017" cy="407707"/>
            </a:xfrm>
            <a:custGeom>
              <a:avLst/>
              <a:gdLst>
                <a:gd name="T0" fmla="*/ 169 w 169"/>
                <a:gd name="T1" fmla="*/ 253 h 506"/>
                <a:gd name="T2" fmla="*/ 94 w 169"/>
                <a:gd name="T3" fmla="*/ 0 h 506"/>
                <a:gd name="T4" fmla="*/ 94 w 169"/>
                <a:gd name="T5" fmla="*/ 166 h 506"/>
                <a:gd name="T6" fmla="*/ 0 w 169"/>
                <a:gd name="T7" fmla="*/ 166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6"/>
                  </a:lnTo>
                  <a:lnTo>
                    <a:pt x="0" y="166"/>
                  </a:lnTo>
                  <a:lnTo>
                    <a:pt x="0" y="339"/>
                  </a:lnTo>
                  <a:lnTo>
                    <a:pt x="94" y="339"/>
                  </a:lnTo>
                  <a:lnTo>
                    <a:pt x="94"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57" name="Freeform 209">
              <a:extLst>
                <a:ext uri="{FF2B5EF4-FFF2-40B4-BE49-F238E27FC236}">
                  <a16:creationId xmlns:a16="http://schemas.microsoft.com/office/drawing/2014/main" id="{17AB1EF8-094C-4CDC-AC0E-423FC3B4E3E6}"/>
                </a:ext>
              </a:extLst>
            </p:cNvPr>
            <p:cNvSpPr>
              <a:spLocks/>
            </p:cNvSpPr>
            <p:nvPr/>
          </p:nvSpPr>
          <p:spPr bwMode="auto">
            <a:xfrm>
              <a:off x="3410589" y="2614530"/>
              <a:ext cx="210017" cy="407707"/>
            </a:xfrm>
            <a:custGeom>
              <a:avLst/>
              <a:gdLst>
                <a:gd name="T0" fmla="*/ 169 w 169"/>
                <a:gd name="T1" fmla="*/ 253 h 506"/>
                <a:gd name="T2" fmla="*/ 94 w 169"/>
                <a:gd name="T3" fmla="*/ 0 h 506"/>
                <a:gd name="T4" fmla="*/ 94 w 169"/>
                <a:gd name="T5" fmla="*/ 166 h 506"/>
                <a:gd name="T6" fmla="*/ 0 w 169"/>
                <a:gd name="T7" fmla="*/ 166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6"/>
                  </a:lnTo>
                  <a:lnTo>
                    <a:pt x="0" y="166"/>
                  </a:lnTo>
                  <a:lnTo>
                    <a:pt x="0" y="339"/>
                  </a:lnTo>
                  <a:lnTo>
                    <a:pt x="94" y="339"/>
                  </a:lnTo>
                  <a:lnTo>
                    <a:pt x="94"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58" name="Freeform 210">
              <a:extLst>
                <a:ext uri="{FF2B5EF4-FFF2-40B4-BE49-F238E27FC236}">
                  <a16:creationId xmlns:a16="http://schemas.microsoft.com/office/drawing/2014/main" id="{63742ACC-8A20-4A6E-A30C-923BF401B413}"/>
                </a:ext>
              </a:extLst>
            </p:cNvPr>
            <p:cNvSpPr>
              <a:spLocks/>
            </p:cNvSpPr>
            <p:nvPr/>
          </p:nvSpPr>
          <p:spPr bwMode="auto">
            <a:xfrm>
              <a:off x="2573007" y="3326810"/>
              <a:ext cx="837582" cy="613978"/>
            </a:xfrm>
            <a:custGeom>
              <a:avLst/>
              <a:gdLst>
                <a:gd name="T0" fmla="*/ 569 w 674"/>
                <a:gd name="T1" fmla="*/ 761 h 761"/>
                <a:gd name="T2" fmla="*/ 590 w 674"/>
                <a:gd name="T3" fmla="*/ 757 h 761"/>
                <a:gd name="T4" fmla="*/ 610 w 674"/>
                <a:gd name="T5" fmla="*/ 748 h 761"/>
                <a:gd name="T6" fmla="*/ 629 w 674"/>
                <a:gd name="T7" fmla="*/ 733 h 761"/>
                <a:gd name="T8" fmla="*/ 644 w 674"/>
                <a:gd name="T9" fmla="*/ 713 h 761"/>
                <a:gd name="T10" fmla="*/ 657 w 674"/>
                <a:gd name="T11" fmla="*/ 690 h 761"/>
                <a:gd name="T12" fmla="*/ 666 w 674"/>
                <a:gd name="T13" fmla="*/ 664 h 761"/>
                <a:gd name="T14" fmla="*/ 672 w 674"/>
                <a:gd name="T15" fmla="*/ 634 h 761"/>
                <a:gd name="T16" fmla="*/ 674 w 674"/>
                <a:gd name="T17" fmla="*/ 603 h 761"/>
                <a:gd name="T18" fmla="*/ 674 w 674"/>
                <a:gd name="T19" fmla="*/ 603 h 761"/>
                <a:gd name="T20" fmla="*/ 674 w 674"/>
                <a:gd name="T21" fmla="*/ 160 h 761"/>
                <a:gd name="T22" fmla="*/ 672 w 674"/>
                <a:gd name="T23" fmla="*/ 126 h 761"/>
                <a:gd name="T24" fmla="*/ 666 w 674"/>
                <a:gd name="T25" fmla="*/ 97 h 761"/>
                <a:gd name="T26" fmla="*/ 657 w 674"/>
                <a:gd name="T27" fmla="*/ 70 h 761"/>
                <a:gd name="T28" fmla="*/ 644 w 674"/>
                <a:gd name="T29" fmla="*/ 47 h 761"/>
                <a:gd name="T30" fmla="*/ 629 w 674"/>
                <a:gd name="T31" fmla="*/ 28 h 761"/>
                <a:gd name="T32" fmla="*/ 610 w 674"/>
                <a:gd name="T33" fmla="*/ 14 h 761"/>
                <a:gd name="T34" fmla="*/ 590 w 674"/>
                <a:gd name="T35" fmla="*/ 3 h 761"/>
                <a:gd name="T36" fmla="*/ 569 w 674"/>
                <a:gd name="T37" fmla="*/ 0 h 761"/>
                <a:gd name="T38" fmla="*/ 105 w 674"/>
                <a:gd name="T39" fmla="*/ 0 h 761"/>
                <a:gd name="T40" fmla="*/ 84 w 674"/>
                <a:gd name="T41" fmla="*/ 3 h 761"/>
                <a:gd name="T42" fmla="*/ 64 w 674"/>
                <a:gd name="T43" fmla="*/ 14 h 761"/>
                <a:gd name="T44" fmla="*/ 47 w 674"/>
                <a:gd name="T45" fmla="*/ 28 h 761"/>
                <a:gd name="T46" fmla="*/ 30 w 674"/>
                <a:gd name="T47" fmla="*/ 47 h 761"/>
                <a:gd name="T48" fmla="*/ 17 w 674"/>
                <a:gd name="T49" fmla="*/ 70 h 761"/>
                <a:gd name="T50" fmla="*/ 8 w 674"/>
                <a:gd name="T51" fmla="*/ 97 h 761"/>
                <a:gd name="T52" fmla="*/ 2 w 674"/>
                <a:gd name="T53" fmla="*/ 126 h 761"/>
                <a:gd name="T54" fmla="*/ 0 w 674"/>
                <a:gd name="T55" fmla="*/ 160 h 761"/>
                <a:gd name="T56" fmla="*/ 0 w 674"/>
                <a:gd name="T57" fmla="*/ 603 h 761"/>
                <a:gd name="T58" fmla="*/ 2 w 674"/>
                <a:gd name="T59" fmla="*/ 634 h 761"/>
                <a:gd name="T60" fmla="*/ 8 w 674"/>
                <a:gd name="T61" fmla="*/ 664 h 761"/>
                <a:gd name="T62" fmla="*/ 17 w 674"/>
                <a:gd name="T63" fmla="*/ 690 h 761"/>
                <a:gd name="T64" fmla="*/ 30 w 674"/>
                <a:gd name="T65" fmla="*/ 713 h 761"/>
                <a:gd name="T66" fmla="*/ 47 w 674"/>
                <a:gd name="T67" fmla="*/ 733 h 761"/>
                <a:gd name="T68" fmla="*/ 64 w 674"/>
                <a:gd name="T69" fmla="*/ 748 h 761"/>
                <a:gd name="T70" fmla="*/ 84 w 674"/>
                <a:gd name="T71" fmla="*/ 757 h 761"/>
                <a:gd name="T72" fmla="*/ 105 w 674"/>
                <a:gd name="T73" fmla="*/ 761 h 761"/>
                <a:gd name="T74" fmla="*/ 569 w 674"/>
                <a:gd name="T75" fmla="*/ 761 h 761"/>
                <a:gd name="T76" fmla="*/ 569 w 674"/>
                <a:gd name="T77" fmla="*/ 761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4" h="761">
                  <a:moveTo>
                    <a:pt x="569" y="761"/>
                  </a:moveTo>
                  <a:lnTo>
                    <a:pt x="590" y="757"/>
                  </a:lnTo>
                  <a:lnTo>
                    <a:pt x="610" y="748"/>
                  </a:lnTo>
                  <a:lnTo>
                    <a:pt x="629" y="733"/>
                  </a:lnTo>
                  <a:lnTo>
                    <a:pt x="644" y="713"/>
                  </a:lnTo>
                  <a:lnTo>
                    <a:pt x="657" y="690"/>
                  </a:lnTo>
                  <a:lnTo>
                    <a:pt x="666" y="664"/>
                  </a:lnTo>
                  <a:lnTo>
                    <a:pt x="672" y="634"/>
                  </a:lnTo>
                  <a:lnTo>
                    <a:pt x="674" y="603"/>
                  </a:lnTo>
                  <a:lnTo>
                    <a:pt x="674" y="603"/>
                  </a:lnTo>
                  <a:lnTo>
                    <a:pt x="674" y="160"/>
                  </a:lnTo>
                  <a:lnTo>
                    <a:pt x="672" y="126"/>
                  </a:lnTo>
                  <a:lnTo>
                    <a:pt x="666" y="97"/>
                  </a:lnTo>
                  <a:lnTo>
                    <a:pt x="657" y="70"/>
                  </a:lnTo>
                  <a:lnTo>
                    <a:pt x="644" y="47"/>
                  </a:lnTo>
                  <a:lnTo>
                    <a:pt x="629" y="28"/>
                  </a:lnTo>
                  <a:lnTo>
                    <a:pt x="610" y="14"/>
                  </a:lnTo>
                  <a:lnTo>
                    <a:pt x="590" y="3"/>
                  </a:lnTo>
                  <a:lnTo>
                    <a:pt x="569" y="0"/>
                  </a:lnTo>
                  <a:lnTo>
                    <a:pt x="105" y="0"/>
                  </a:lnTo>
                  <a:lnTo>
                    <a:pt x="84" y="3"/>
                  </a:lnTo>
                  <a:lnTo>
                    <a:pt x="64" y="14"/>
                  </a:lnTo>
                  <a:lnTo>
                    <a:pt x="47" y="28"/>
                  </a:lnTo>
                  <a:lnTo>
                    <a:pt x="30" y="47"/>
                  </a:lnTo>
                  <a:lnTo>
                    <a:pt x="17" y="70"/>
                  </a:lnTo>
                  <a:lnTo>
                    <a:pt x="8" y="97"/>
                  </a:lnTo>
                  <a:lnTo>
                    <a:pt x="2" y="126"/>
                  </a:lnTo>
                  <a:lnTo>
                    <a:pt x="0" y="160"/>
                  </a:lnTo>
                  <a:lnTo>
                    <a:pt x="0" y="603"/>
                  </a:lnTo>
                  <a:lnTo>
                    <a:pt x="2" y="634"/>
                  </a:lnTo>
                  <a:lnTo>
                    <a:pt x="8" y="664"/>
                  </a:lnTo>
                  <a:lnTo>
                    <a:pt x="17" y="690"/>
                  </a:lnTo>
                  <a:lnTo>
                    <a:pt x="30" y="713"/>
                  </a:lnTo>
                  <a:lnTo>
                    <a:pt x="47" y="733"/>
                  </a:lnTo>
                  <a:lnTo>
                    <a:pt x="64" y="748"/>
                  </a:lnTo>
                  <a:lnTo>
                    <a:pt x="84" y="757"/>
                  </a:lnTo>
                  <a:lnTo>
                    <a:pt x="105" y="761"/>
                  </a:lnTo>
                  <a:lnTo>
                    <a:pt x="569" y="761"/>
                  </a:lnTo>
                  <a:lnTo>
                    <a:pt x="569" y="761"/>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ctr" anchorCtr="0" compatLnSpc="1">
              <a:prstTxWarp prst="textNoShape">
                <a:avLst/>
              </a:prstTxWarp>
            </a:bodyPr>
            <a:lstStyle/>
            <a:p>
              <a:pPr algn="ctr"/>
              <a:r>
                <a:rPr lang="en-US" sz="1200"/>
                <a:t>Encode</a:t>
              </a:r>
            </a:p>
            <a:p>
              <a:pPr algn="ctr"/>
              <a:r>
                <a:rPr lang="en-US" sz="1200"/>
                <a:t>compress</a:t>
              </a:r>
            </a:p>
          </p:txBody>
        </p:sp>
        <p:sp>
          <p:nvSpPr>
            <p:cNvPr id="159" name="Freeform 211">
              <a:extLst>
                <a:ext uri="{FF2B5EF4-FFF2-40B4-BE49-F238E27FC236}">
                  <a16:creationId xmlns:a16="http://schemas.microsoft.com/office/drawing/2014/main" id="{6891B79B-1DC9-4AD8-8CF6-021808F52061}"/>
                </a:ext>
              </a:extLst>
            </p:cNvPr>
            <p:cNvSpPr>
              <a:spLocks/>
            </p:cNvSpPr>
            <p:nvPr/>
          </p:nvSpPr>
          <p:spPr bwMode="auto">
            <a:xfrm>
              <a:off x="2573007" y="3326810"/>
              <a:ext cx="837582" cy="613978"/>
            </a:xfrm>
            <a:custGeom>
              <a:avLst/>
              <a:gdLst>
                <a:gd name="T0" fmla="*/ 569 w 674"/>
                <a:gd name="T1" fmla="*/ 761 h 761"/>
                <a:gd name="T2" fmla="*/ 590 w 674"/>
                <a:gd name="T3" fmla="*/ 757 h 761"/>
                <a:gd name="T4" fmla="*/ 610 w 674"/>
                <a:gd name="T5" fmla="*/ 748 h 761"/>
                <a:gd name="T6" fmla="*/ 629 w 674"/>
                <a:gd name="T7" fmla="*/ 733 h 761"/>
                <a:gd name="T8" fmla="*/ 644 w 674"/>
                <a:gd name="T9" fmla="*/ 713 h 761"/>
                <a:gd name="T10" fmla="*/ 657 w 674"/>
                <a:gd name="T11" fmla="*/ 690 h 761"/>
                <a:gd name="T12" fmla="*/ 666 w 674"/>
                <a:gd name="T13" fmla="*/ 664 h 761"/>
                <a:gd name="T14" fmla="*/ 672 w 674"/>
                <a:gd name="T15" fmla="*/ 634 h 761"/>
                <a:gd name="T16" fmla="*/ 674 w 674"/>
                <a:gd name="T17" fmla="*/ 603 h 761"/>
                <a:gd name="T18" fmla="*/ 674 w 674"/>
                <a:gd name="T19" fmla="*/ 603 h 761"/>
                <a:gd name="T20" fmla="*/ 674 w 674"/>
                <a:gd name="T21" fmla="*/ 160 h 761"/>
                <a:gd name="T22" fmla="*/ 672 w 674"/>
                <a:gd name="T23" fmla="*/ 126 h 761"/>
                <a:gd name="T24" fmla="*/ 666 w 674"/>
                <a:gd name="T25" fmla="*/ 97 h 761"/>
                <a:gd name="T26" fmla="*/ 657 w 674"/>
                <a:gd name="T27" fmla="*/ 70 h 761"/>
                <a:gd name="T28" fmla="*/ 644 w 674"/>
                <a:gd name="T29" fmla="*/ 47 h 761"/>
                <a:gd name="T30" fmla="*/ 629 w 674"/>
                <a:gd name="T31" fmla="*/ 28 h 761"/>
                <a:gd name="T32" fmla="*/ 610 w 674"/>
                <a:gd name="T33" fmla="*/ 14 h 761"/>
                <a:gd name="T34" fmla="*/ 590 w 674"/>
                <a:gd name="T35" fmla="*/ 3 h 761"/>
                <a:gd name="T36" fmla="*/ 569 w 674"/>
                <a:gd name="T37" fmla="*/ 0 h 761"/>
                <a:gd name="T38" fmla="*/ 105 w 674"/>
                <a:gd name="T39" fmla="*/ 0 h 761"/>
                <a:gd name="T40" fmla="*/ 84 w 674"/>
                <a:gd name="T41" fmla="*/ 3 h 761"/>
                <a:gd name="T42" fmla="*/ 64 w 674"/>
                <a:gd name="T43" fmla="*/ 14 h 761"/>
                <a:gd name="T44" fmla="*/ 47 w 674"/>
                <a:gd name="T45" fmla="*/ 28 h 761"/>
                <a:gd name="T46" fmla="*/ 30 w 674"/>
                <a:gd name="T47" fmla="*/ 47 h 761"/>
                <a:gd name="T48" fmla="*/ 17 w 674"/>
                <a:gd name="T49" fmla="*/ 70 h 761"/>
                <a:gd name="T50" fmla="*/ 8 w 674"/>
                <a:gd name="T51" fmla="*/ 97 h 761"/>
                <a:gd name="T52" fmla="*/ 2 w 674"/>
                <a:gd name="T53" fmla="*/ 126 h 761"/>
                <a:gd name="T54" fmla="*/ 0 w 674"/>
                <a:gd name="T55" fmla="*/ 160 h 761"/>
                <a:gd name="T56" fmla="*/ 0 w 674"/>
                <a:gd name="T57" fmla="*/ 603 h 761"/>
                <a:gd name="T58" fmla="*/ 2 w 674"/>
                <a:gd name="T59" fmla="*/ 634 h 761"/>
                <a:gd name="T60" fmla="*/ 8 w 674"/>
                <a:gd name="T61" fmla="*/ 664 h 761"/>
                <a:gd name="T62" fmla="*/ 17 w 674"/>
                <a:gd name="T63" fmla="*/ 690 h 761"/>
                <a:gd name="T64" fmla="*/ 30 w 674"/>
                <a:gd name="T65" fmla="*/ 713 h 761"/>
                <a:gd name="T66" fmla="*/ 47 w 674"/>
                <a:gd name="T67" fmla="*/ 733 h 761"/>
                <a:gd name="T68" fmla="*/ 64 w 674"/>
                <a:gd name="T69" fmla="*/ 748 h 761"/>
                <a:gd name="T70" fmla="*/ 84 w 674"/>
                <a:gd name="T71" fmla="*/ 757 h 761"/>
                <a:gd name="T72" fmla="*/ 105 w 674"/>
                <a:gd name="T73" fmla="*/ 761 h 761"/>
                <a:gd name="T74" fmla="*/ 569 w 674"/>
                <a:gd name="T75" fmla="*/ 761 h 761"/>
                <a:gd name="T76" fmla="*/ 569 w 674"/>
                <a:gd name="T77" fmla="*/ 761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4" h="761">
                  <a:moveTo>
                    <a:pt x="569" y="761"/>
                  </a:moveTo>
                  <a:lnTo>
                    <a:pt x="590" y="757"/>
                  </a:lnTo>
                  <a:lnTo>
                    <a:pt x="610" y="748"/>
                  </a:lnTo>
                  <a:lnTo>
                    <a:pt x="629" y="733"/>
                  </a:lnTo>
                  <a:lnTo>
                    <a:pt x="644" y="713"/>
                  </a:lnTo>
                  <a:lnTo>
                    <a:pt x="657" y="690"/>
                  </a:lnTo>
                  <a:lnTo>
                    <a:pt x="666" y="664"/>
                  </a:lnTo>
                  <a:lnTo>
                    <a:pt x="672" y="634"/>
                  </a:lnTo>
                  <a:lnTo>
                    <a:pt x="674" y="603"/>
                  </a:lnTo>
                  <a:lnTo>
                    <a:pt x="674" y="603"/>
                  </a:lnTo>
                  <a:lnTo>
                    <a:pt x="674" y="160"/>
                  </a:lnTo>
                  <a:lnTo>
                    <a:pt x="672" y="126"/>
                  </a:lnTo>
                  <a:lnTo>
                    <a:pt x="666" y="97"/>
                  </a:lnTo>
                  <a:lnTo>
                    <a:pt x="657" y="70"/>
                  </a:lnTo>
                  <a:lnTo>
                    <a:pt x="644" y="47"/>
                  </a:lnTo>
                  <a:lnTo>
                    <a:pt x="629" y="28"/>
                  </a:lnTo>
                  <a:lnTo>
                    <a:pt x="610" y="14"/>
                  </a:lnTo>
                  <a:lnTo>
                    <a:pt x="590" y="3"/>
                  </a:lnTo>
                  <a:lnTo>
                    <a:pt x="569" y="0"/>
                  </a:lnTo>
                  <a:lnTo>
                    <a:pt x="105" y="0"/>
                  </a:lnTo>
                  <a:lnTo>
                    <a:pt x="84" y="3"/>
                  </a:lnTo>
                  <a:lnTo>
                    <a:pt x="64" y="14"/>
                  </a:lnTo>
                  <a:lnTo>
                    <a:pt x="47" y="28"/>
                  </a:lnTo>
                  <a:lnTo>
                    <a:pt x="30" y="47"/>
                  </a:lnTo>
                  <a:lnTo>
                    <a:pt x="17" y="70"/>
                  </a:lnTo>
                  <a:lnTo>
                    <a:pt x="8" y="97"/>
                  </a:lnTo>
                  <a:lnTo>
                    <a:pt x="2" y="126"/>
                  </a:lnTo>
                  <a:lnTo>
                    <a:pt x="0" y="160"/>
                  </a:lnTo>
                  <a:lnTo>
                    <a:pt x="0" y="603"/>
                  </a:lnTo>
                  <a:lnTo>
                    <a:pt x="2" y="634"/>
                  </a:lnTo>
                  <a:lnTo>
                    <a:pt x="8" y="664"/>
                  </a:lnTo>
                  <a:lnTo>
                    <a:pt x="17" y="690"/>
                  </a:lnTo>
                  <a:lnTo>
                    <a:pt x="30" y="713"/>
                  </a:lnTo>
                  <a:lnTo>
                    <a:pt x="47" y="733"/>
                  </a:lnTo>
                  <a:lnTo>
                    <a:pt x="64" y="748"/>
                  </a:lnTo>
                  <a:lnTo>
                    <a:pt x="84" y="757"/>
                  </a:lnTo>
                  <a:lnTo>
                    <a:pt x="105" y="761"/>
                  </a:lnTo>
                  <a:lnTo>
                    <a:pt x="569" y="761"/>
                  </a:lnTo>
                  <a:lnTo>
                    <a:pt x="569" y="761"/>
                  </a:lnTo>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62" name="Freeform 215">
              <a:extLst>
                <a:ext uri="{FF2B5EF4-FFF2-40B4-BE49-F238E27FC236}">
                  <a16:creationId xmlns:a16="http://schemas.microsoft.com/office/drawing/2014/main" id="{DBCBE762-A78D-4636-B5FB-B9631F54214C}"/>
                </a:ext>
              </a:extLst>
            </p:cNvPr>
            <p:cNvSpPr>
              <a:spLocks/>
            </p:cNvSpPr>
            <p:nvPr/>
          </p:nvSpPr>
          <p:spPr bwMode="auto">
            <a:xfrm>
              <a:off x="2362990" y="3431557"/>
              <a:ext cx="210017" cy="407707"/>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63" name="Freeform 216">
              <a:extLst>
                <a:ext uri="{FF2B5EF4-FFF2-40B4-BE49-F238E27FC236}">
                  <a16:creationId xmlns:a16="http://schemas.microsoft.com/office/drawing/2014/main" id="{C1DC6410-06EE-47E6-AE75-274E6B2C1318}"/>
                </a:ext>
              </a:extLst>
            </p:cNvPr>
            <p:cNvSpPr>
              <a:spLocks/>
            </p:cNvSpPr>
            <p:nvPr/>
          </p:nvSpPr>
          <p:spPr bwMode="auto">
            <a:xfrm>
              <a:off x="2362990" y="3431557"/>
              <a:ext cx="210017" cy="407707"/>
            </a:xfrm>
            <a:custGeom>
              <a:avLst/>
              <a:gdLst>
                <a:gd name="T0" fmla="*/ 169 w 169"/>
                <a:gd name="T1" fmla="*/ 253 h 506"/>
                <a:gd name="T2" fmla="*/ 93 w 169"/>
                <a:gd name="T3" fmla="*/ 0 h 506"/>
                <a:gd name="T4" fmla="*/ 93 w 169"/>
                <a:gd name="T5" fmla="*/ 167 h 506"/>
                <a:gd name="T6" fmla="*/ 0 w 169"/>
                <a:gd name="T7" fmla="*/ 167 h 506"/>
                <a:gd name="T8" fmla="*/ 0 w 169"/>
                <a:gd name="T9" fmla="*/ 339 h 506"/>
                <a:gd name="T10" fmla="*/ 93 w 169"/>
                <a:gd name="T11" fmla="*/ 339 h 506"/>
                <a:gd name="T12" fmla="*/ 93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3" y="0"/>
                  </a:lnTo>
                  <a:lnTo>
                    <a:pt x="93" y="167"/>
                  </a:lnTo>
                  <a:lnTo>
                    <a:pt x="0" y="167"/>
                  </a:lnTo>
                  <a:lnTo>
                    <a:pt x="0" y="339"/>
                  </a:lnTo>
                  <a:lnTo>
                    <a:pt x="93" y="339"/>
                  </a:lnTo>
                  <a:lnTo>
                    <a:pt x="93"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64" name="Freeform 217">
              <a:extLst>
                <a:ext uri="{FF2B5EF4-FFF2-40B4-BE49-F238E27FC236}">
                  <a16:creationId xmlns:a16="http://schemas.microsoft.com/office/drawing/2014/main" id="{DA7EFC8D-B997-4884-9D76-A3F1C67FA528}"/>
                </a:ext>
              </a:extLst>
            </p:cNvPr>
            <p:cNvSpPr>
              <a:spLocks/>
            </p:cNvSpPr>
            <p:nvPr/>
          </p:nvSpPr>
          <p:spPr bwMode="auto">
            <a:xfrm>
              <a:off x="3410589" y="3431557"/>
              <a:ext cx="210017" cy="407707"/>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solidFill>
              <a:srgbClr val="E8EE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65" name="Freeform 218">
              <a:extLst>
                <a:ext uri="{FF2B5EF4-FFF2-40B4-BE49-F238E27FC236}">
                  <a16:creationId xmlns:a16="http://schemas.microsoft.com/office/drawing/2014/main" id="{2E82731E-0EDE-4904-9DEB-C4B0CDCBCB52}"/>
                </a:ext>
              </a:extLst>
            </p:cNvPr>
            <p:cNvSpPr>
              <a:spLocks/>
            </p:cNvSpPr>
            <p:nvPr/>
          </p:nvSpPr>
          <p:spPr bwMode="auto">
            <a:xfrm>
              <a:off x="3410589" y="3431557"/>
              <a:ext cx="210017" cy="407707"/>
            </a:xfrm>
            <a:custGeom>
              <a:avLst/>
              <a:gdLst>
                <a:gd name="T0" fmla="*/ 169 w 169"/>
                <a:gd name="T1" fmla="*/ 253 h 506"/>
                <a:gd name="T2" fmla="*/ 94 w 169"/>
                <a:gd name="T3" fmla="*/ 0 h 506"/>
                <a:gd name="T4" fmla="*/ 94 w 169"/>
                <a:gd name="T5" fmla="*/ 167 h 506"/>
                <a:gd name="T6" fmla="*/ 0 w 169"/>
                <a:gd name="T7" fmla="*/ 167 h 506"/>
                <a:gd name="T8" fmla="*/ 0 w 169"/>
                <a:gd name="T9" fmla="*/ 339 h 506"/>
                <a:gd name="T10" fmla="*/ 94 w 169"/>
                <a:gd name="T11" fmla="*/ 339 h 506"/>
                <a:gd name="T12" fmla="*/ 94 w 169"/>
                <a:gd name="T13" fmla="*/ 506 h 506"/>
                <a:gd name="T14" fmla="*/ 169 w 169"/>
                <a:gd name="T15" fmla="*/ 253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06">
                  <a:moveTo>
                    <a:pt x="169" y="253"/>
                  </a:moveTo>
                  <a:lnTo>
                    <a:pt x="94" y="0"/>
                  </a:lnTo>
                  <a:lnTo>
                    <a:pt x="94" y="167"/>
                  </a:lnTo>
                  <a:lnTo>
                    <a:pt x="0" y="167"/>
                  </a:lnTo>
                  <a:lnTo>
                    <a:pt x="0" y="339"/>
                  </a:lnTo>
                  <a:lnTo>
                    <a:pt x="94" y="339"/>
                  </a:lnTo>
                  <a:lnTo>
                    <a:pt x="94" y="506"/>
                  </a:lnTo>
                  <a:lnTo>
                    <a:pt x="169" y="253"/>
                  </a:lnTo>
                  <a:close/>
                </a:path>
              </a:pathLst>
            </a:custGeom>
            <a:noFill/>
            <a:ln w="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grpSp>
      <p:grpSp>
        <p:nvGrpSpPr>
          <p:cNvPr id="215" name="Group 214">
            <a:extLst>
              <a:ext uri="{FF2B5EF4-FFF2-40B4-BE49-F238E27FC236}">
                <a16:creationId xmlns:a16="http://schemas.microsoft.com/office/drawing/2014/main" id="{F9DF7F0C-BEA6-40ED-AFBE-38674DB98D91}"/>
              </a:ext>
            </a:extLst>
          </p:cNvPr>
          <p:cNvGrpSpPr/>
          <p:nvPr/>
        </p:nvGrpSpPr>
        <p:grpSpPr>
          <a:xfrm>
            <a:off x="3721265" y="1275381"/>
            <a:ext cx="1430352" cy="2563883"/>
            <a:chOff x="3721265" y="1275381"/>
            <a:chExt cx="1430352" cy="2563883"/>
          </a:xfrm>
        </p:grpSpPr>
        <p:sp>
          <p:nvSpPr>
            <p:cNvPr id="186" name="Rectangle 239">
              <a:extLst>
                <a:ext uri="{FF2B5EF4-FFF2-40B4-BE49-F238E27FC236}">
                  <a16:creationId xmlns:a16="http://schemas.microsoft.com/office/drawing/2014/main" id="{E9868552-7D7E-4AD5-A04F-1254701D542D}"/>
                </a:ext>
              </a:extLst>
            </p:cNvPr>
            <p:cNvSpPr>
              <a:spLocks noChangeArrowheads="1"/>
            </p:cNvSpPr>
            <p:nvPr/>
          </p:nvSpPr>
          <p:spPr bwMode="auto">
            <a:xfrm>
              <a:off x="3724993" y="1961876"/>
              <a:ext cx="1101035" cy="82186"/>
            </a:xfrm>
            <a:prstGeom prst="rect">
              <a:avLst/>
            </a:prstGeom>
            <a:solidFill>
              <a:schemeClr val="accent3"/>
            </a:solidFill>
            <a:ln w="9525">
              <a:solidFill>
                <a:schemeClr val="accent3"/>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87" name="Rectangle 240">
              <a:extLst>
                <a:ext uri="{FF2B5EF4-FFF2-40B4-BE49-F238E27FC236}">
                  <a16:creationId xmlns:a16="http://schemas.microsoft.com/office/drawing/2014/main" id="{2A0A0151-DBC0-4C02-8CE8-327B26DBF195}"/>
                </a:ext>
              </a:extLst>
            </p:cNvPr>
            <p:cNvSpPr>
              <a:spLocks noChangeArrowheads="1"/>
            </p:cNvSpPr>
            <p:nvPr/>
          </p:nvSpPr>
          <p:spPr bwMode="auto">
            <a:xfrm>
              <a:off x="3724993" y="1961876"/>
              <a:ext cx="1101035" cy="82186"/>
            </a:xfrm>
            <a:prstGeom prst="rect">
              <a:avLst/>
            </a:prstGeom>
            <a:noFill/>
            <a:ln w="2">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88" name="Rectangle 241">
              <a:extLst>
                <a:ext uri="{FF2B5EF4-FFF2-40B4-BE49-F238E27FC236}">
                  <a16:creationId xmlns:a16="http://schemas.microsoft.com/office/drawing/2014/main" id="{850F2E16-CFE6-44B2-B98C-63AA65CE7F20}"/>
                </a:ext>
              </a:extLst>
            </p:cNvPr>
            <p:cNvSpPr>
              <a:spLocks noChangeArrowheads="1"/>
            </p:cNvSpPr>
            <p:nvPr/>
          </p:nvSpPr>
          <p:spPr bwMode="auto">
            <a:xfrm>
              <a:off x="3724993" y="1799116"/>
              <a:ext cx="840068" cy="80575"/>
            </a:xfrm>
            <a:prstGeom prst="rect">
              <a:avLst/>
            </a:prstGeom>
            <a:solidFill>
              <a:schemeClr val="accent1"/>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89" name="Rectangle 242">
              <a:extLst>
                <a:ext uri="{FF2B5EF4-FFF2-40B4-BE49-F238E27FC236}">
                  <a16:creationId xmlns:a16="http://schemas.microsoft.com/office/drawing/2014/main" id="{A89FD653-AB17-4553-9938-CA4C55694B11}"/>
                </a:ext>
              </a:extLst>
            </p:cNvPr>
            <p:cNvSpPr>
              <a:spLocks noChangeArrowheads="1"/>
            </p:cNvSpPr>
            <p:nvPr/>
          </p:nvSpPr>
          <p:spPr bwMode="auto">
            <a:xfrm>
              <a:off x="3724993" y="1799116"/>
              <a:ext cx="840068" cy="80575"/>
            </a:xfrm>
            <a:prstGeom prst="rect">
              <a:avLst/>
            </a:prstGeom>
            <a:solidFill>
              <a:schemeClr val="accent2"/>
            </a:solidFill>
            <a:ln w="2">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90" name="Rectangle 243">
              <a:extLst>
                <a:ext uri="{FF2B5EF4-FFF2-40B4-BE49-F238E27FC236}">
                  <a16:creationId xmlns:a16="http://schemas.microsoft.com/office/drawing/2014/main" id="{01FCB370-79F4-446A-92C9-9A2ACF54F5B2}"/>
                </a:ext>
              </a:extLst>
            </p:cNvPr>
            <p:cNvSpPr>
              <a:spLocks noChangeArrowheads="1"/>
            </p:cNvSpPr>
            <p:nvPr/>
          </p:nvSpPr>
          <p:spPr bwMode="auto">
            <a:xfrm>
              <a:off x="3724993" y="2124637"/>
              <a:ext cx="944455" cy="821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91" name="Rectangle 244">
              <a:extLst>
                <a:ext uri="{FF2B5EF4-FFF2-40B4-BE49-F238E27FC236}">
                  <a16:creationId xmlns:a16="http://schemas.microsoft.com/office/drawing/2014/main" id="{4E1687CA-44B4-43A7-BE97-F24FA55FA261}"/>
                </a:ext>
              </a:extLst>
            </p:cNvPr>
            <p:cNvSpPr>
              <a:spLocks noChangeArrowheads="1"/>
            </p:cNvSpPr>
            <p:nvPr/>
          </p:nvSpPr>
          <p:spPr bwMode="auto">
            <a:xfrm>
              <a:off x="3724993" y="2124637"/>
              <a:ext cx="944455" cy="82186"/>
            </a:xfrm>
            <a:prstGeom prst="rect">
              <a:avLst/>
            </a:prstGeom>
            <a:solidFill>
              <a:schemeClr val="accent5"/>
            </a:solidFill>
            <a:ln w="2">
              <a:solidFill>
                <a:schemeClr val="accent5"/>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92" name="Rectangle 245">
              <a:extLst>
                <a:ext uri="{FF2B5EF4-FFF2-40B4-BE49-F238E27FC236}">
                  <a16:creationId xmlns:a16="http://schemas.microsoft.com/office/drawing/2014/main" id="{0C28F3E3-D9F5-4A54-A422-22FB42E6C2CA}"/>
                </a:ext>
              </a:extLst>
            </p:cNvPr>
            <p:cNvSpPr>
              <a:spLocks noChangeArrowheads="1"/>
            </p:cNvSpPr>
            <p:nvPr/>
          </p:nvSpPr>
          <p:spPr bwMode="auto">
            <a:xfrm>
              <a:off x="3724993" y="2791795"/>
              <a:ext cx="944455" cy="77352"/>
            </a:xfrm>
            <a:prstGeom prst="rect">
              <a:avLst/>
            </a:prstGeom>
            <a:solidFill>
              <a:srgbClr val="F8B5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93" name="Rectangle 246">
              <a:extLst>
                <a:ext uri="{FF2B5EF4-FFF2-40B4-BE49-F238E27FC236}">
                  <a16:creationId xmlns:a16="http://schemas.microsoft.com/office/drawing/2014/main" id="{570BD267-7388-4BF6-B52C-3DEB23A6328F}"/>
                </a:ext>
              </a:extLst>
            </p:cNvPr>
            <p:cNvSpPr>
              <a:spLocks noChangeArrowheads="1"/>
            </p:cNvSpPr>
            <p:nvPr/>
          </p:nvSpPr>
          <p:spPr bwMode="auto">
            <a:xfrm>
              <a:off x="3724993" y="2791795"/>
              <a:ext cx="944455" cy="77352"/>
            </a:xfrm>
            <a:prstGeom prst="rect">
              <a:avLst/>
            </a:prstGeom>
            <a:solidFill>
              <a:schemeClr val="accent3"/>
            </a:solidFill>
            <a:ln w="2">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94" name="Rectangle 247">
              <a:extLst>
                <a:ext uri="{FF2B5EF4-FFF2-40B4-BE49-F238E27FC236}">
                  <a16:creationId xmlns:a16="http://schemas.microsoft.com/office/drawing/2014/main" id="{4F0250EF-C77A-4EDC-B31E-D4F077B7C285}"/>
                </a:ext>
              </a:extLst>
            </p:cNvPr>
            <p:cNvSpPr>
              <a:spLocks noChangeArrowheads="1"/>
            </p:cNvSpPr>
            <p:nvPr/>
          </p:nvSpPr>
          <p:spPr bwMode="auto">
            <a:xfrm>
              <a:off x="3724993" y="2640314"/>
              <a:ext cx="720768" cy="75740"/>
            </a:xfrm>
            <a:prstGeom prst="rect">
              <a:avLst/>
            </a:prstGeom>
            <a:solidFill>
              <a:srgbClr val="729F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95" name="Rectangle 248">
              <a:extLst>
                <a:ext uri="{FF2B5EF4-FFF2-40B4-BE49-F238E27FC236}">
                  <a16:creationId xmlns:a16="http://schemas.microsoft.com/office/drawing/2014/main" id="{C37C178E-1BD3-49C3-8AA3-FA4B2F09912C}"/>
                </a:ext>
              </a:extLst>
            </p:cNvPr>
            <p:cNvSpPr>
              <a:spLocks noChangeArrowheads="1"/>
            </p:cNvSpPr>
            <p:nvPr/>
          </p:nvSpPr>
          <p:spPr bwMode="auto">
            <a:xfrm>
              <a:off x="3724993" y="2640314"/>
              <a:ext cx="720768" cy="75740"/>
            </a:xfrm>
            <a:prstGeom prst="rect">
              <a:avLst/>
            </a:prstGeom>
            <a:solidFill>
              <a:schemeClr val="accent2"/>
            </a:solidFill>
            <a:ln w="2">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96" name="Rectangle 249">
              <a:extLst>
                <a:ext uri="{FF2B5EF4-FFF2-40B4-BE49-F238E27FC236}">
                  <a16:creationId xmlns:a16="http://schemas.microsoft.com/office/drawing/2014/main" id="{74A2B0BD-9EE1-4208-9FB3-BDC68C3307F7}"/>
                </a:ext>
              </a:extLst>
            </p:cNvPr>
            <p:cNvSpPr>
              <a:spLocks noChangeArrowheads="1"/>
            </p:cNvSpPr>
            <p:nvPr/>
          </p:nvSpPr>
          <p:spPr bwMode="auto">
            <a:xfrm>
              <a:off x="3724993" y="2944886"/>
              <a:ext cx="540576" cy="77352"/>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97" name="Rectangle 250">
              <a:extLst>
                <a:ext uri="{FF2B5EF4-FFF2-40B4-BE49-F238E27FC236}">
                  <a16:creationId xmlns:a16="http://schemas.microsoft.com/office/drawing/2014/main" id="{69751A09-494C-4BB2-AE53-3F885C12105B}"/>
                </a:ext>
              </a:extLst>
            </p:cNvPr>
            <p:cNvSpPr>
              <a:spLocks noChangeArrowheads="1"/>
            </p:cNvSpPr>
            <p:nvPr/>
          </p:nvSpPr>
          <p:spPr bwMode="auto">
            <a:xfrm>
              <a:off x="3724993" y="2944886"/>
              <a:ext cx="540576" cy="77352"/>
            </a:xfrm>
            <a:prstGeom prst="rect">
              <a:avLst/>
            </a:prstGeom>
            <a:solidFill>
              <a:schemeClr val="accent5"/>
            </a:solidFill>
            <a:ln w="2">
              <a:solidFill>
                <a:schemeClr val="accent5"/>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98" name="Rectangle 251">
              <a:extLst>
                <a:ext uri="{FF2B5EF4-FFF2-40B4-BE49-F238E27FC236}">
                  <a16:creationId xmlns:a16="http://schemas.microsoft.com/office/drawing/2014/main" id="{4082E9E4-364C-435B-89AB-DD5033821899}"/>
                </a:ext>
              </a:extLst>
            </p:cNvPr>
            <p:cNvSpPr>
              <a:spLocks noChangeArrowheads="1"/>
            </p:cNvSpPr>
            <p:nvPr/>
          </p:nvSpPr>
          <p:spPr bwMode="auto">
            <a:xfrm>
              <a:off x="3724993" y="3594317"/>
              <a:ext cx="734438" cy="82186"/>
            </a:xfrm>
            <a:prstGeom prst="rect">
              <a:avLst/>
            </a:prstGeom>
            <a:solidFill>
              <a:srgbClr val="F8B5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99" name="Rectangle 252">
              <a:extLst>
                <a:ext uri="{FF2B5EF4-FFF2-40B4-BE49-F238E27FC236}">
                  <a16:creationId xmlns:a16="http://schemas.microsoft.com/office/drawing/2014/main" id="{6CC39D25-8668-4BBB-A60B-7D1BF4E87904}"/>
                </a:ext>
              </a:extLst>
            </p:cNvPr>
            <p:cNvSpPr>
              <a:spLocks noChangeArrowheads="1"/>
            </p:cNvSpPr>
            <p:nvPr/>
          </p:nvSpPr>
          <p:spPr bwMode="auto">
            <a:xfrm>
              <a:off x="3724993" y="3594317"/>
              <a:ext cx="734438" cy="82186"/>
            </a:xfrm>
            <a:prstGeom prst="rect">
              <a:avLst/>
            </a:prstGeom>
            <a:solidFill>
              <a:schemeClr val="accent3"/>
            </a:solidFill>
            <a:ln w="2">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200" name="Rectangle 253">
              <a:extLst>
                <a:ext uri="{FF2B5EF4-FFF2-40B4-BE49-F238E27FC236}">
                  <a16:creationId xmlns:a16="http://schemas.microsoft.com/office/drawing/2014/main" id="{7BB4130F-7055-4E7E-9B26-D6BB2451B230}"/>
                </a:ext>
              </a:extLst>
            </p:cNvPr>
            <p:cNvSpPr>
              <a:spLocks noChangeArrowheads="1"/>
            </p:cNvSpPr>
            <p:nvPr/>
          </p:nvSpPr>
          <p:spPr bwMode="auto">
            <a:xfrm>
              <a:off x="3724993" y="3431557"/>
              <a:ext cx="840068" cy="80575"/>
            </a:xfrm>
            <a:prstGeom prst="rect">
              <a:avLst/>
            </a:prstGeom>
            <a:solidFill>
              <a:schemeClr val="accent1"/>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201" name="Rectangle 254">
              <a:extLst>
                <a:ext uri="{FF2B5EF4-FFF2-40B4-BE49-F238E27FC236}">
                  <a16:creationId xmlns:a16="http://schemas.microsoft.com/office/drawing/2014/main" id="{27C2ABBD-CCF6-426F-9831-97E2D04057E6}"/>
                </a:ext>
              </a:extLst>
            </p:cNvPr>
            <p:cNvSpPr>
              <a:spLocks noChangeArrowheads="1"/>
            </p:cNvSpPr>
            <p:nvPr/>
          </p:nvSpPr>
          <p:spPr bwMode="auto">
            <a:xfrm>
              <a:off x="3724993" y="3431557"/>
              <a:ext cx="840068" cy="80575"/>
            </a:xfrm>
            <a:prstGeom prst="rect">
              <a:avLst/>
            </a:prstGeom>
            <a:solidFill>
              <a:schemeClr val="accent2"/>
            </a:solidFill>
            <a:ln w="2">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202" name="Rectangle 255">
              <a:extLst>
                <a:ext uri="{FF2B5EF4-FFF2-40B4-BE49-F238E27FC236}">
                  <a16:creationId xmlns:a16="http://schemas.microsoft.com/office/drawing/2014/main" id="{D6B9204C-4353-401C-BCD4-BF8278191673}"/>
                </a:ext>
              </a:extLst>
            </p:cNvPr>
            <p:cNvSpPr>
              <a:spLocks noChangeArrowheads="1"/>
            </p:cNvSpPr>
            <p:nvPr/>
          </p:nvSpPr>
          <p:spPr bwMode="auto">
            <a:xfrm>
              <a:off x="3724993" y="3757078"/>
              <a:ext cx="944455" cy="82186"/>
            </a:xfrm>
            <a:prstGeom prst="rect">
              <a:avLst/>
            </a:prstGeom>
            <a:solidFill>
              <a:schemeClr val="accent2"/>
            </a:solidFill>
            <a:ln w="9525">
              <a:solidFill>
                <a:schemeClr val="accent2"/>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203" name="Rectangle 256">
              <a:extLst>
                <a:ext uri="{FF2B5EF4-FFF2-40B4-BE49-F238E27FC236}">
                  <a16:creationId xmlns:a16="http://schemas.microsoft.com/office/drawing/2014/main" id="{70F2470B-D87D-4F9C-9E28-475BEA0A86B2}"/>
                </a:ext>
              </a:extLst>
            </p:cNvPr>
            <p:cNvSpPr>
              <a:spLocks noChangeArrowheads="1"/>
            </p:cNvSpPr>
            <p:nvPr/>
          </p:nvSpPr>
          <p:spPr bwMode="auto">
            <a:xfrm>
              <a:off x="3724993" y="3757078"/>
              <a:ext cx="944455" cy="82186"/>
            </a:xfrm>
            <a:prstGeom prst="rect">
              <a:avLst/>
            </a:prstGeom>
            <a:solidFill>
              <a:schemeClr val="accent5"/>
            </a:solidFill>
            <a:ln w="2">
              <a:solidFill>
                <a:schemeClr val="accent5"/>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205" name="Rectangle 258">
              <a:extLst>
                <a:ext uri="{FF2B5EF4-FFF2-40B4-BE49-F238E27FC236}">
                  <a16:creationId xmlns:a16="http://schemas.microsoft.com/office/drawing/2014/main" id="{10B30961-80AB-46CD-A3E6-5BD196AB17DA}"/>
                </a:ext>
              </a:extLst>
            </p:cNvPr>
            <p:cNvSpPr>
              <a:spLocks noChangeArrowheads="1"/>
            </p:cNvSpPr>
            <p:nvPr/>
          </p:nvSpPr>
          <p:spPr bwMode="auto">
            <a:xfrm>
              <a:off x="3721265" y="1275381"/>
              <a:ext cx="1430352" cy="4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428">
                  <a:cs typeface="Arial" pitchFamily="34" charset="0"/>
                </a:rPr>
                <a:t>Compressed</a:t>
              </a:r>
            </a:p>
            <a:p>
              <a:pPr fontAlgn="base">
                <a:spcBef>
                  <a:spcPct val="0"/>
                </a:spcBef>
                <a:spcAft>
                  <a:spcPct val="0"/>
                </a:spcAft>
              </a:pPr>
              <a:r>
                <a:rPr lang="en-US" sz="1428">
                  <a:cs typeface="Arial" pitchFamily="34" charset="0"/>
                </a:rPr>
                <a:t>column segments</a:t>
              </a:r>
              <a:endParaRPr lang="en-US" sz="2448">
                <a:cs typeface="Arial" pitchFamily="34" charset="0"/>
              </a:endParaRPr>
            </a:p>
          </p:txBody>
        </p:sp>
      </p:grpSp>
      <p:grpSp>
        <p:nvGrpSpPr>
          <p:cNvPr id="213" name="Group 212">
            <a:extLst>
              <a:ext uri="{FF2B5EF4-FFF2-40B4-BE49-F238E27FC236}">
                <a16:creationId xmlns:a16="http://schemas.microsoft.com/office/drawing/2014/main" id="{21828C4B-1804-4843-B36F-7317CE17096A}"/>
              </a:ext>
            </a:extLst>
          </p:cNvPr>
          <p:cNvGrpSpPr/>
          <p:nvPr/>
        </p:nvGrpSpPr>
        <p:grpSpPr>
          <a:xfrm>
            <a:off x="406629" y="1051965"/>
            <a:ext cx="2060748" cy="2990347"/>
            <a:chOff x="406629" y="1051965"/>
            <a:chExt cx="2060748" cy="2990347"/>
          </a:xfrm>
        </p:grpSpPr>
        <p:sp>
          <p:nvSpPr>
            <p:cNvPr id="4" name="TextBox 3">
              <a:extLst>
                <a:ext uri="{FF2B5EF4-FFF2-40B4-BE49-F238E27FC236}">
                  <a16:creationId xmlns:a16="http://schemas.microsoft.com/office/drawing/2014/main" id="{95D7856E-FFAB-459C-BE3A-5CD414124D25}"/>
                </a:ext>
              </a:extLst>
            </p:cNvPr>
            <p:cNvSpPr txBox="1"/>
            <p:nvPr/>
          </p:nvSpPr>
          <p:spPr>
            <a:xfrm>
              <a:off x="936953" y="1051965"/>
              <a:ext cx="1291347" cy="310418"/>
            </a:xfrm>
            <a:prstGeom prst="rect">
              <a:avLst/>
            </a:prstGeom>
            <a:noFill/>
          </p:spPr>
          <p:txBody>
            <a:bodyPr wrap="square" rtlCol="0">
              <a:spAutoFit/>
            </a:bodyPr>
            <a:lstStyle/>
            <a:p>
              <a:r>
                <a:rPr lang="en-US" sz="1836">
                  <a:cs typeface="Arial" pitchFamily="34" charset="0"/>
                </a:rPr>
                <a:t>Base table</a:t>
              </a:r>
            </a:p>
          </p:txBody>
        </p:sp>
        <p:sp>
          <p:nvSpPr>
            <p:cNvPr id="30" name="Rectangle 80">
              <a:extLst>
                <a:ext uri="{FF2B5EF4-FFF2-40B4-BE49-F238E27FC236}">
                  <a16:creationId xmlns:a16="http://schemas.microsoft.com/office/drawing/2014/main" id="{16859E2F-A210-41DF-88A7-B2B86353DEB3}"/>
                </a:ext>
              </a:extLst>
            </p:cNvPr>
            <p:cNvSpPr>
              <a:spLocks noChangeArrowheads="1"/>
            </p:cNvSpPr>
            <p:nvPr/>
          </p:nvSpPr>
          <p:spPr bwMode="auto">
            <a:xfrm>
              <a:off x="999744" y="1799116"/>
              <a:ext cx="628808"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31" name="Rectangle 81">
              <a:extLst>
                <a:ext uri="{FF2B5EF4-FFF2-40B4-BE49-F238E27FC236}">
                  <a16:creationId xmlns:a16="http://schemas.microsoft.com/office/drawing/2014/main" id="{1D9409EB-BBF3-45F5-B7F8-187979954B59}"/>
                </a:ext>
              </a:extLst>
            </p:cNvPr>
            <p:cNvSpPr>
              <a:spLocks noChangeArrowheads="1"/>
            </p:cNvSpPr>
            <p:nvPr/>
          </p:nvSpPr>
          <p:spPr bwMode="auto">
            <a:xfrm>
              <a:off x="999744" y="1799116"/>
              <a:ext cx="628808"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32" name="Line 82">
              <a:extLst>
                <a:ext uri="{FF2B5EF4-FFF2-40B4-BE49-F238E27FC236}">
                  <a16:creationId xmlns:a16="http://schemas.microsoft.com/office/drawing/2014/main" id="{353EF1C2-C2DB-4626-9173-BF21AE3B4BFE}"/>
                </a:ext>
              </a:extLst>
            </p:cNvPr>
            <p:cNvSpPr>
              <a:spLocks noChangeShapeType="1"/>
            </p:cNvSpPr>
            <p:nvPr/>
          </p:nvSpPr>
          <p:spPr bwMode="auto">
            <a:xfrm>
              <a:off x="999744" y="1900640"/>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33" name="Freeform 83">
              <a:extLst>
                <a:ext uri="{FF2B5EF4-FFF2-40B4-BE49-F238E27FC236}">
                  <a16:creationId xmlns:a16="http://schemas.microsoft.com/office/drawing/2014/main" id="{98879BB5-29F1-4344-AE3A-48E9AEC29D9D}"/>
                </a:ext>
              </a:extLst>
            </p:cNvPr>
            <p:cNvSpPr>
              <a:spLocks/>
            </p:cNvSpPr>
            <p:nvPr/>
          </p:nvSpPr>
          <p:spPr bwMode="auto">
            <a:xfrm>
              <a:off x="1314148" y="1799116"/>
              <a:ext cx="208774" cy="203048"/>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34" name="Rectangle 84">
              <a:extLst>
                <a:ext uri="{FF2B5EF4-FFF2-40B4-BE49-F238E27FC236}">
                  <a16:creationId xmlns:a16="http://schemas.microsoft.com/office/drawing/2014/main" id="{75BBDF6C-7CA3-45E0-BC2E-F2D5363B0058}"/>
                </a:ext>
              </a:extLst>
            </p:cNvPr>
            <p:cNvSpPr>
              <a:spLocks noChangeArrowheads="1"/>
            </p:cNvSpPr>
            <p:nvPr/>
          </p:nvSpPr>
          <p:spPr bwMode="auto">
            <a:xfrm>
              <a:off x="1628552" y="1799116"/>
              <a:ext cx="630051"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35" name="Rectangle 85">
              <a:extLst>
                <a:ext uri="{FF2B5EF4-FFF2-40B4-BE49-F238E27FC236}">
                  <a16:creationId xmlns:a16="http://schemas.microsoft.com/office/drawing/2014/main" id="{CD0F4061-325A-4DA0-93D5-C1E617A2E6A0}"/>
                </a:ext>
              </a:extLst>
            </p:cNvPr>
            <p:cNvSpPr>
              <a:spLocks noChangeArrowheads="1"/>
            </p:cNvSpPr>
            <p:nvPr/>
          </p:nvSpPr>
          <p:spPr bwMode="auto">
            <a:xfrm>
              <a:off x="1628552" y="1799116"/>
              <a:ext cx="630051"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36" name="Line 86">
              <a:extLst>
                <a:ext uri="{FF2B5EF4-FFF2-40B4-BE49-F238E27FC236}">
                  <a16:creationId xmlns:a16="http://schemas.microsoft.com/office/drawing/2014/main" id="{B62AC2E7-1A91-4497-BBD4-CAC9BCADB419}"/>
                </a:ext>
              </a:extLst>
            </p:cNvPr>
            <p:cNvSpPr>
              <a:spLocks noChangeShapeType="1"/>
            </p:cNvSpPr>
            <p:nvPr/>
          </p:nvSpPr>
          <p:spPr bwMode="auto">
            <a:xfrm>
              <a:off x="1628552" y="1900640"/>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37" name="Freeform 87">
              <a:extLst>
                <a:ext uri="{FF2B5EF4-FFF2-40B4-BE49-F238E27FC236}">
                  <a16:creationId xmlns:a16="http://schemas.microsoft.com/office/drawing/2014/main" id="{F797E524-1E2E-47EE-A72A-C639E777A385}"/>
                </a:ext>
              </a:extLst>
            </p:cNvPr>
            <p:cNvSpPr>
              <a:spLocks/>
            </p:cNvSpPr>
            <p:nvPr/>
          </p:nvSpPr>
          <p:spPr bwMode="auto">
            <a:xfrm>
              <a:off x="1942956" y="1799116"/>
              <a:ext cx="211260" cy="203048"/>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38" name="Rectangle 88">
              <a:extLst>
                <a:ext uri="{FF2B5EF4-FFF2-40B4-BE49-F238E27FC236}">
                  <a16:creationId xmlns:a16="http://schemas.microsoft.com/office/drawing/2014/main" id="{CC6BC9DC-BF59-4DD3-A9B6-05ABC90E76E3}"/>
                </a:ext>
              </a:extLst>
            </p:cNvPr>
            <p:cNvSpPr>
              <a:spLocks noChangeArrowheads="1"/>
            </p:cNvSpPr>
            <p:nvPr/>
          </p:nvSpPr>
          <p:spPr bwMode="auto">
            <a:xfrm>
              <a:off x="999744" y="1592845"/>
              <a:ext cx="628808" cy="206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39" name="Rectangle 89">
              <a:extLst>
                <a:ext uri="{FF2B5EF4-FFF2-40B4-BE49-F238E27FC236}">
                  <a16:creationId xmlns:a16="http://schemas.microsoft.com/office/drawing/2014/main" id="{BF840794-B7B6-46F0-BF98-AA10C7B85B82}"/>
                </a:ext>
              </a:extLst>
            </p:cNvPr>
            <p:cNvSpPr>
              <a:spLocks noChangeArrowheads="1"/>
            </p:cNvSpPr>
            <p:nvPr/>
          </p:nvSpPr>
          <p:spPr bwMode="auto">
            <a:xfrm>
              <a:off x="999744" y="1592845"/>
              <a:ext cx="628808" cy="206271"/>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40" name="Line 90">
              <a:extLst>
                <a:ext uri="{FF2B5EF4-FFF2-40B4-BE49-F238E27FC236}">
                  <a16:creationId xmlns:a16="http://schemas.microsoft.com/office/drawing/2014/main" id="{D34306E4-B6E4-4D95-B3E5-F941506C61BC}"/>
                </a:ext>
              </a:extLst>
            </p:cNvPr>
            <p:cNvSpPr>
              <a:spLocks noChangeShapeType="1"/>
            </p:cNvSpPr>
            <p:nvPr/>
          </p:nvSpPr>
          <p:spPr bwMode="auto">
            <a:xfrm>
              <a:off x="999744" y="1697592"/>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41" name="Freeform 91">
              <a:extLst>
                <a:ext uri="{FF2B5EF4-FFF2-40B4-BE49-F238E27FC236}">
                  <a16:creationId xmlns:a16="http://schemas.microsoft.com/office/drawing/2014/main" id="{90BF30B0-9C84-48FD-8DC6-EDBE17A11D26}"/>
                </a:ext>
              </a:extLst>
            </p:cNvPr>
            <p:cNvSpPr>
              <a:spLocks/>
            </p:cNvSpPr>
            <p:nvPr/>
          </p:nvSpPr>
          <p:spPr bwMode="auto">
            <a:xfrm>
              <a:off x="1314148" y="1592845"/>
              <a:ext cx="208774" cy="206271"/>
            </a:xfrm>
            <a:custGeom>
              <a:avLst/>
              <a:gdLst>
                <a:gd name="T0" fmla="*/ 0 w 168"/>
                <a:gd name="T1" fmla="*/ 0 h 255"/>
                <a:gd name="T2" fmla="*/ 0 w 168"/>
                <a:gd name="T3" fmla="*/ 255 h 255"/>
                <a:gd name="T4" fmla="*/ 168 w 168"/>
                <a:gd name="T5" fmla="*/ 255 h 255"/>
              </a:gdLst>
              <a:ahLst/>
              <a:cxnLst>
                <a:cxn ang="0">
                  <a:pos x="T0" y="T1"/>
                </a:cxn>
                <a:cxn ang="0">
                  <a:pos x="T2" y="T3"/>
                </a:cxn>
                <a:cxn ang="0">
                  <a:pos x="T4" y="T5"/>
                </a:cxn>
              </a:cxnLst>
              <a:rect l="0" t="0" r="r" b="b"/>
              <a:pathLst>
                <a:path w="168" h="255">
                  <a:moveTo>
                    <a:pt x="0" y="0"/>
                  </a:moveTo>
                  <a:lnTo>
                    <a:pt x="0" y="255"/>
                  </a:lnTo>
                  <a:lnTo>
                    <a:pt x="168"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42" name="Rectangle 92">
              <a:extLst>
                <a:ext uri="{FF2B5EF4-FFF2-40B4-BE49-F238E27FC236}">
                  <a16:creationId xmlns:a16="http://schemas.microsoft.com/office/drawing/2014/main" id="{8257E2F4-C279-4344-980E-3B743D8AA24C}"/>
                </a:ext>
              </a:extLst>
            </p:cNvPr>
            <p:cNvSpPr>
              <a:spLocks noChangeArrowheads="1"/>
            </p:cNvSpPr>
            <p:nvPr/>
          </p:nvSpPr>
          <p:spPr bwMode="auto">
            <a:xfrm>
              <a:off x="1628552" y="1592845"/>
              <a:ext cx="630051" cy="206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43" name="Rectangle 93">
              <a:extLst>
                <a:ext uri="{FF2B5EF4-FFF2-40B4-BE49-F238E27FC236}">
                  <a16:creationId xmlns:a16="http://schemas.microsoft.com/office/drawing/2014/main" id="{9894C63B-B9BA-43F9-BB7A-B265AA908D14}"/>
                </a:ext>
              </a:extLst>
            </p:cNvPr>
            <p:cNvSpPr>
              <a:spLocks noChangeArrowheads="1"/>
            </p:cNvSpPr>
            <p:nvPr/>
          </p:nvSpPr>
          <p:spPr bwMode="auto">
            <a:xfrm>
              <a:off x="1628552" y="1592845"/>
              <a:ext cx="630051" cy="206271"/>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44" name="Line 94">
              <a:extLst>
                <a:ext uri="{FF2B5EF4-FFF2-40B4-BE49-F238E27FC236}">
                  <a16:creationId xmlns:a16="http://schemas.microsoft.com/office/drawing/2014/main" id="{85D3F79D-4A26-46F0-ACB4-66EE91D421DB}"/>
                </a:ext>
              </a:extLst>
            </p:cNvPr>
            <p:cNvSpPr>
              <a:spLocks noChangeShapeType="1"/>
            </p:cNvSpPr>
            <p:nvPr/>
          </p:nvSpPr>
          <p:spPr bwMode="auto">
            <a:xfrm>
              <a:off x="1628552" y="1697592"/>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45" name="Freeform 95">
              <a:extLst>
                <a:ext uri="{FF2B5EF4-FFF2-40B4-BE49-F238E27FC236}">
                  <a16:creationId xmlns:a16="http://schemas.microsoft.com/office/drawing/2014/main" id="{C04F4C53-F9B4-4108-9532-8EF95689419B}"/>
                </a:ext>
              </a:extLst>
            </p:cNvPr>
            <p:cNvSpPr>
              <a:spLocks/>
            </p:cNvSpPr>
            <p:nvPr/>
          </p:nvSpPr>
          <p:spPr bwMode="auto">
            <a:xfrm>
              <a:off x="1942956" y="1592845"/>
              <a:ext cx="211260" cy="206271"/>
            </a:xfrm>
            <a:custGeom>
              <a:avLst/>
              <a:gdLst>
                <a:gd name="T0" fmla="*/ 0 w 170"/>
                <a:gd name="T1" fmla="*/ 0 h 255"/>
                <a:gd name="T2" fmla="*/ 0 w 170"/>
                <a:gd name="T3" fmla="*/ 255 h 255"/>
                <a:gd name="T4" fmla="*/ 170 w 170"/>
                <a:gd name="T5" fmla="*/ 255 h 255"/>
              </a:gdLst>
              <a:ahLst/>
              <a:cxnLst>
                <a:cxn ang="0">
                  <a:pos x="T0" y="T1"/>
                </a:cxn>
                <a:cxn ang="0">
                  <a:pos x="T2" y="T3"/>
                </a:cxn>
                <a:cxn ang="0">
                  <a:pos x="T4" y="T5"/>
                </a:cxn>
              </a:cxnLst>
              <a:rect l="0" t="0" r="r" b="b"/>
              <a:pathLst>
                <a:path w="170" h="255">
                  <a:moveTo>
                    <a:pt x="0" y="0"/>
                  </a:moveTo>
                  <a:lnTo>
                    <a:pt x="0" y="255"/>
                  </a:lnTo>
                  <a:lnTo>
                    <a:pt x="170"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46" name="Rectangle 96">
              <a:extLst>
                <a:ext uri="{FF2B5EF4-FFF2-40B4-BE49-F238E27FC236}">
                  <a16:creationId xmlns:a16="http://schemas.microsoft.com/office/drawing/2014/main" id="{93F057F6-6AF1-49E8-B0DC-45DEBFA68339}"/>
                </a:ext>
              </a:extLst>
            </p:cNvPr>
            <p:cNvSpPr>
              <a:spLocks noChangeArrowheads="1"/>
            </p:cNvSpPr>
            <p:nvPr/>
          </p:nvSpPr>
          <p:spPr bwMode="auto">
            <a:xfrm>
              <a:off x="999744" y="2206823"/>
              <a:ext cx="628808"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47" name="Rectangle 97">
              <a:extLst>
                <a:ext uri="{FF2B5EF4-FFF2-40B4-BE49-F238E27FC236}">
                  <a16:creationId xmlns:a16="http://schemas.microsoft.com/office/drawing/2014/main" id="{68897B1E-C788-4D7E-ACC4-073CFAF11B81}"/>
                </a:ext>
              </a:extLst>
            </p:cNvPr>
            <p:cNvSpPr>
              <a:spLocks noChangeArrowheads="1"/>
            </p:cNvSpPr>
            <p:nvPr/>
          </p:nvSpPr>
          <p:spPr bwMode="auto">
            <a:xfrm>
              <a:off x="999744" y="2206823"/>
              <a:ext cx="628808"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48" name="Line 98">
              <a:extLst>
                <a:ext uri="{FF2B5EF4-FFF2-40B4-BE49-F238E27FC236}">
                  <a16:creationId xmlns:a16="http://schemas.microsoft.com/office/drawing/2014/main" id="{D292367B-5130-4D31-9A38-6116DE06B8F1}"/>
                </a:ext>
              </a:extLst>
            </p:cNvPr>
            <p:cNvSpPr>
              <a:spLocks noChangeShapeType="1"/>
            </p:cNvSpPr>
            <p:nvPr/>
          </p:nvSpPr>
          <p:spPr bwMode="auto">
            <a:xfrm>
              <a:off x="999744" y="2308347"/>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49" name="Freeform 99">
              <a:extLst>
                <a:ext uri="{FF2B5EF4-FFF2-40B4-BE49-F238E27FC236}">
                  <a16:creationId xmlns:a16="http://schemas.microsoft.com/office/drawing/2014/main" id="{1DCF44E0-7253-4240-9A23-88CDAE639E8A}"/>
                </a:ext>
              </a:extLst>
            </p:cNvPr>
            <p:cNvSpPr>
              <a:spLocks/>
            </p:cNvSpPr>
            <p:nvPr/>
          </p:nvSpPr>
          <p:spPr bwMode="auto">
            <a:xfrm>
              <a:off x="1314148" y="2206823"/>
              <a:ext cx="156581" cy="343248"/>
            </a:xfrm>
            <a:custGeom>
              <a:avLst/>
              <a:gdLst>
                <a:gd name="T0" fmla="*/ 0 w 126"/>
                <a:gd name="T1" fmla="*/ 0 h 427"/>
                <a:gd name="T2" fmla="*/ 0 w 126"/>
                <a:gd name="T3" fmla="*/ 427 h 427"/>
                <a:gd name="T4" fmla="*/ 126 w 126"/>
                <a:gd name="T5" fmla="*/ 427 h 427"/>
                <a:gd name="T6" fmla="*/ 126 w 126"/>
                <a:gd name="T7" fmla="*/ 189 h 427"/>
              </a:gdLst>
              <a:ahLst/>
              <a:cxnLst>
                <a:cxn ang="0">
                  <a:pos x="T0" y="T1"/>
                </a:cxn>
                <a:cxn ang="0">
                  <a:pos x="T2" y="T3"/>
                </a:cxn>
                <a:cxn ang="0">
                  <a:pos x="T4" y="T5"/>
                </a:cxn>
                <a:cxn ang="0">
                  <a:pos x="T6" y="T7"/>
                </a:cxn>
              </a:cxnLst>
              <a:rect l="0" t="0" r="r" b="b"/>
              <a:pathLst>
                <a:path w="126" h="427">
                  <a:moveTo>
                    <a:pt x="0" y="0"/>
                  </a:moveTo>
                  <a:lnTo>
                    <a:pt x="0" y="427"/>
                  </a:lnTo>
                  <a:lnTo>
                    <a:pt x="126" y="427"/>
                  </a:lnTo>
                  <a:lnTo>
                    <a:pt x="126" y="189"/>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50" name="Rectangle 100">
              <a:extLst>
                <a:ext uri="{FF2B5EF4-FFF2-40B4-BE49-F238E27FC236}">
                  <a16:creationId xmlns:a16="http://schemas.microsoft.com/office/drawing/2014/main" id="{E236F375-4476-4D0A-8D86-847A84F0ED50}"/>
                </a:ext>
              </a:extLst>
            </p:cNvPr>
            <p:cNvSpPr>
              <a:spLocks noChangeArrowheads="1"/>
            </p:cNvSpPr>
            <p:nvPr/>
          </p:nvSpPr>
          <p:spPr bwMode="auto">
            <a:xfrm>
              <a:off x="1628552" y="2206823"/>
              <a:ext cx="630051"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51" name="Rectangle 101">
              <a:extLst>
                <a:ext uri="{FF2B5EF4-FFF2-40B4-BE49-F238E27FC236}">
                  <a16:creationId xmlns:a16="http://schemas.microsoft.com/office/drawing/2014/main" id="{144FC9F3-1E4A-4A84-881D-F0928914F790}"/>
                </a:ext>
              </a:extLst>
            </p:cNvPr>
            <p:cNvSpPr>
              <a:spLocks noChangeArrowheads="1"/>
            </p:cNvSpPr>
            <p:nvPr/>
          </p:nvSpPr>
          <p:spPr bwMode="auto">
            <a:xfrm>
              <a:off x="1628552" y="2206823"/>
              <a:ext cx="630051"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52" name="Line 102">
              <a:extLst>
                <a:ext uri="{FF2B5EF4-FFF2-40B4-BE49-F238E27FC236}">
                  <a16:creationId xmlns:a16="http://schemas.microsoft.com/office/drawing/2014/main" id="{FD55B1D2-40EA-405A-A2AE-FC636BAE13B4}"/>
                </a:ext>
              </a:extLst>
            </p:cNvPr>
            <p:cNvSpPr>
              <a:spLocks noChangeShapeType="1"/>
            </p:cNvSpPr>
            <p:nvPr/>
          </p:nvSpPr>
          <p:spPr bwMode="auto">
            <a:xfrm>
              <a:off x="1628552" y="2308347"/>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53" name="Freeform 103">
              <a:extLst>
                <a:ext uri="{FF2B5EF4-FFF2-40B4-BE49-F238E27FC236}">
                  <a16:creationId xmlns:a16="http://schemas.microsoft.com/office/drawing/2014/main" id="{2E4DA4B1-2EAF-4927-BBCF-0AA52323E002}"/>
                </a:ext>
              </a:extLst>
            </p:cNvPr>
            <p:cNvSpPr>
              <a:spLocks/>
            </p:cNvSpPr>
            <p:nvPr/>
          </p:nvSpPr>
          <p:spPr bwMode="auto">
            <a:xfrm>
              <a:off x="1942956" y="2206823"/>
              <a:ext cx="211260" cy="203048"/>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54" name="Rectangle 104">
              <a:extLst>
                <a:ext uri="{FF2B5EF4-FFF2-40B4-BE49-F238E27FC236}">
                  <a16:creationId xmlns:a16="http://schemas.microsoft.com/office/drawing/2014/main" id="{A3856657-80A3-4A65-BD8F-64BCB50DAE34}"/>
                </a:ext>
              </a:extLst>
            </p:cNvPr>
            <p:cNvSpPr>
              <a:spLocks noChangeArrowheads="1"/>
            </p:cNvSpPr>
            <p:nvPr/>
          </p:nvSpPr>
          <p:spPr bwMode="auto">
            <a:xfrm>
              <a:off x="999744" y="2002164"/>
              <a:ext cx="628808" cy="2046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55" name="Rectangle 105">
              <a:extLst>
                <a:ext uri="{FF2B5EF4-FFF2-40B4-BE49-F238E27FC236}">
                  <a16:creationId xmlns:a16="http://schemas.microsoft.com/office/drawing/2014/main" id="{A78CE9F8-F1C5-427F-B12C-8AD15BF59861}"/>
                </a:ext>
              </a:extLst>
            </p:cNvPr>
            <p:cNvSpPr>
              <a:spLocks noChangeArrowheads="1"/>
            </p:cNvSpPr>
            <p:nvPr/>
          </p:nvSpPr>
          <p:spPr bwMode="auto">
            <a:xfrm>
              <a:off x="999744" y="2002164"/>
              <a:ext cx="628808" cy="204659"/>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56" name="Line 106">
              <a:extLst>
                <a:ext uri="{FF2B5EF4-FFF2-40B4-BE49-F238E27FC236}">
                  <a16:creationId xmlns:a16="http://schemas.microsoft.com/office/drawing/2014/main" id="{95BA892F-8C41-4C44-8414-41AE3D52913E}"/>
                </a:ext>
              </a:extLst>
            </p:cNvPr>
            <p:cNvSpPr>
              <a:spLocks noChangeShapeType="1"/>
            </p:cNvSpPr>
            <p:nvPr/>
          </p:nvSpPr>
          <p:spPr bwMode="auto">
            <a:xfrm>
              <a:off x="999744" y="2105299"/>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57" name="Freeform 107">
              <a:extLst>
                <a:ext uri="{FF2B5EF4-FFF2-40B4-BE49-F238E27FC236}">
                  <a16:creationId xmlns:a16="http://schemas.microsoft.com/office/drawing/2014/main" id="{E607A1B1-4796-46B3-A124-5A7D5A803CC6}"/>
                </a:ext>
              </a:extLst>
            </p:cNvPr>
            <p:cNvSpPr>
              <a:spLocks/>
            </p:cNvSpPr>
            <p:nvPr/>
          </p:nvSpPr>
          <p:spPr bwMode="auto">
            <a:xfrm>
              <a:off x="1314148" y="2002164"/>
              <a:ext cx="208774" cy="204659"/>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58" name="Rectangle 108">
              <a:extLst>
                <a:ext uri="{FF2B5EF4-FFF2-40B4-BE49-F238E27FC236}">
                  <a16:creationId xmlns:a16="http://schemas.microsoft.com/office/drawing/2014/main" id="{66783205-CA50-4ACC-83E8-C8C475954B93}"/>
                </a:ext>
              </a:extLst>
            </p:cNvPr>
            <p:cNvSpPr>
              <a:spLocks noChangeArrowheads="1"/>
            </p:cNvSpPr>
            <p:nvPr/>
          </p:nvSpPr>
          <p:spPr bwMode="auto">
            <a:xfrm>
              <a:off x="1628552" y="2002164"/>
              <a:ext cx="630051" cy="2046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59" name="Rectangle 109">
              <a:extLst>
                <a:ext uri="{FF2B5EF4-FFF2-40B4-BE49-F238E27FC236}">
                  <a16:creationId xmlns:a16="http://schemas.microsoft.com/office/drawing/2014/main" id="{4060B9CD-BB94-4A3C-99D2-094ED98EB2FA}"/>
                </a:ext>
              </a:extLst>
            </p:cNvPr>
            <p:cNvSpPr>
              <a:spLocks noChangeArrowheads="1"/>
            </p:cNvSpPr>
            <p:nvPr/>
          </p:nvSpPr>
          <p:spPr bwMode="auto">
            <a:xfrm>
              <a:off x="1628552" y="2002164"/>
              <a:ext cx="630051" cy="204659"/>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60" name="Line 110">
              <a:extLst>
                <a:ext uri="{FF2B5EF4-FFF2-40B4-BE49-F238E27FC236}">
                  <a16:creationId xmlns:a16="http://schemas.microsoft.com/office/drawing/2014/main" id="{6F3D30C0-57B4-4E3F-AD38-650FA94B0632}"/>
                </a:ext>
              </a:extLst>
            </p:cNvPr>
            <p:cNvSpPr>
              <a:spLocks noChangeShapeType="1"/>
            </p:cNvSpPr>
            <p:nvPr/>
          </p:nvSpPr>
          <p:spPr bwMode="auto">
            <a:xfrm>
              <a:off x="1628552" y="2105299"/>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61" name="Freeform 111">
              <a:extLst>
                <a:ext uri="{FF2B5EF4-FFF2-40B4-BE49-F238E27FC236}">
                  <a16:creationId xmlns:a16="http://schemas.microsoft.com/office/drawing/2014/main" id="{A59DB4B9-3F17-4A1B-A020-3CD7CC854B74}"/>
                </a:ext>
              </a:extLst>
            </p:cNvPr>
            <p:cNvSpPr>
              <a:spLocks/>
            </p:cNvSpPr>
            <p:nvPr/>
          </p:nvSpPr>
          <p:spPr bwMode="auto">
            <a:xfrm>
              <a:off x="1942956" y="2002164"/>
              <a:ext cx="211260" cy="204659"/>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62" name="Rectangle 112">
              <a:extLst>
                <a:ext uri="{FF2B5EF4-FFF2-40B4-BE49-F238E27FC236}">
                  <a16:creationId xmlns:a16="http://schemas.microsoft.com/office/drawing/2014/main" id="{66AA0299-BA24-4A21-887A-29D985F28C21}"/>
                </a:ext>
              </a:extLst>
            </p:cNvPr>
            <p:cNvSpPr>
              <a:spLocks noChangeArrowheads="1"/>
            </p:cNvSpPr>
            <p:nvPr/>
          </p:nvSpPr>
          <p:spPr bwMode="auto">
            <a:xfrm>
              <a:off x="999744" y="2614530"/>
              <a:ext cx="628808"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63" name="Rectangle 113">
              <a:extLst>
                <a:ext uri="{FF2B5EF4-FFF2-40B4-BE49-F238E27FC236}">
                  <a16:creationId xmlns:a16="http://schemas.microsoft.com/office/drawing/2014/main" id="{46DF0932-6DF2-48AB-9600-89C95334BD46}"/>
                </a:ext>
              </a:extLst>
            </p:cNvPr>
            <p:cNvSpPr>
              <a:spLocks noChangeArrowheads="1"/>
            </p:cNvSpPr>
            <p:nvPr/>
          </p:nvSpPr>
          <p:spPr bwMode="auto">
            <a:xfrm>
              <a:off x="999744" y="2614530"/>
              <a:ext cx="628808"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64" name="Line 114">
              <a:extLst>
                <a:ext uri="{FF2B5EF4-FFF2-40B4-BE49-F238E27FC236}">
                  <a16:creationId xmlns:a16="http://schemas.microsoft.com/office/drawing/2014/main" id="{632C213A-D841-4CE7-BF72-9E4AABD75897}"/>
                </a:ext>
              </a:extLst>
            </p:cNvPr>
            <p:cNvSpPr>
              <a:spLocks noChangeShapeType="1"/>
            </p:cNvSpPr>
            <p:nvPr/>
          </p:nvSpPr>
          <p:spPr bwMode="auto">
            <a:xfrm>
              <a:off x="999744" y="2716054"/>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65" name="Freeform 115">
              <a:extLst>
                <a:ext uri="{FF2B5EF4-FFF2-40B4-BE49-F238E27FC236}">
                  <a16:creationId xmlns:a16="http://schemas.microsoft.com/office/drawing/2014/main" id="{BDBD67F7-DB78-4624-9680-2C369F842715}"/>
                </a:ext>
              </a:extLst>
            </p:cNvPr>
            <p:cNvSpPr>
              <a:spLocks/>
            </p:cNvSpPr>
            <p:nvPr/>
          </p:nvSpPr>
          <p:spPr bwMode="auto">
            <a:xfrm>
              <a:off x="1314148" y="2614530"/>
              <a:ext cx="208774" cy="203048"/>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66" name="Rectangle 116">
              <a:extLst>
                <a:ext uri="{FF2B5EF4-FFF2-40B4-BE49-F238E27FC236}">
                  <a16:creationId xmlns:a16="http://schemas.microsoft.com/office/drawing/2014/main" id="{DC0471EE-B917-4DC9-BB6A-B6316A7EBB5E}"/>
                </a:ext>
              </a:extLst>
            </p:cNvPr>
            <p:cNvSpPr>
              <a:spLocks noChangeArrowheads="1"/>
            </p:cNvSpPr>
            <p:nvPr/>
          </p:nvSpPr>
          <p:spPr bwMode="auto">
            <a:xfrm>
              <a:off x="1628552" y="2614530"/>
              <a:ext cx="630051"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67" name="Rectangle 117">
              <a:extLst>
                <a:ext uri="{FF2B5EF4-FFF2-40B4-BE49-F238E27FC236}">
                  <a16:creationId xmlns:a16="http://schemas.microsoft.com/office/drawing/2014/main" id="{D099FFC5-DA54-4235-9465-6FCA6B5A6D6E}"/>
                </a:ext>
              </a:extLst>
            </p:cNvPr>
            <p:cNvSpPr>
              <a:spLocks noChangeArrowheads="1"/>
            </p:cNvSpPr>
            <p:nvPr/>
          </p:nvSpPr>
          <p:spPr bwMode="auto">
            <a:xfrm>
              <a:off x="1628552" y="2614530"/>
              <a:ext cx="630051"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68" name="Line 118">
              <a:extLst>
                <a:ext uri="{FF2B5EF4-FFF2-40B4-BE49-F238E27FC236}">
                  <a16:creationId xmlns:a16="http://schemas.microsoft.com/office/drawing/2014/main" id="{C585D1B6-DE9B-44D5-8EE8-87B7702F9712}"/>
                </a:ext>
              </a:extLst>
            </p:cNvPr>
            <p:cNvSpPr>
              <a:spLocks noChangeShapeType="1"/>
            </p:cNvSpPr>
            <p:nvPr/>
          </p:nvSpPr>
          <p:spPr bwMode="auto">
            <a:xfrm>
              <a:off x="1628552" y="2716054"/>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69" name="Freeform 119">
              <a:extLst>
                <a:ext uri="{FF2B5EF4-FFF2-40B4-BE49-F238E27FC236}">
                  <a16:creationId xmlns:a16="http://schemas.microsoft.com/office/drawing/2014/main" id="{8DDE0F97-B6B7-4082-8DE8-70798CA8D092}"/>
                </a:ext>
              </a:extLst>
            </p:cNvPr>
            <p:cNvSpPr>
              <a:spLocks/>
            </p:cNvSpPr>
            <p:nvPr/>
          </p:nvSpPr>
          <p:spPr bwMode="auto">
            <a:xfrm>
              <a:off x="1942956" y="2614530"/>
              <a:ext cx="211260" cy="203048"/>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70" name="Rectangle 120">
              <a:extLst>
                <a:ext uri="{FF2B5EF4-FFF2-40B4-BE49-F238E27FC236}">
                  <a16:creationId xmlns:a16="http://schemas.microsoft.com/office/drawing/2014/main" id="{D3EE1DEE-4B1E-434B-8FA7-6BB707AA9EFD}"/>
                </a:ext>
              </a:extLst>
            </p:cNvPr>
            <p:cNvSpPr>
              <a:spLocks noChangeArrowheads="1"/>
            </p:cNvSpPr>
            <p:nvPr/>
          </p:nvSpPr>
          <p:spPr bwMode="auto">
            <a:xfrm>
              <a:off x="999744" y="2409871"/>
              <a:ext cx="628808" cy="2046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71" name="Rectangle 121">
              <a:extLst>
                <a:ext uri="{FF2B5EF4-FFF2-40B4-BE49-F238E27FC236}">
                  <a16:creationId xmlns:a16="http://schemas.microsoft.com/office/drawing/2014/main" id="{22049C16-2DC9-41C7-9005-FF61E632FD90}"/>
                </a:ext>
              </a:extLst>
            </p:cNvPr>
            <p:cNvSpPr>
              <a:spLocks noChangeArrowheads="1"/>
            </p:cNvSpPr>
            <p:nvPr/>
          </p:nvSpPr>
          <p:spPr bwMode="auto">
            <a:xfrm>
              <a:off x="999744" y="2409871"/>
              <a:ext cx="628808" cy="204659"/>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72" name="Line 122">
              <a:extLst>
                <a:ext uri="{FF2B5EF4-FFF2-40B4-BE49-F238E27FC236}">
                  <a16:creationId xmlns:a16="http://schemas.microsoft.com/office/drawing/2014/main" id="{2FCF3551-CB4D-4655-9CBC-4EFB933E3ECB}"/>
                </a:ext>
              </a:extLst>
            </p:cNvPr>
            <p:cNvSpPr>
              <a:spLocks noChangeShapeType="1"/>
            </p:cNvSpPr>
            <p:nvPr/>
          </p:nvSpPr>
          <p:spPr bwMode="auto">
            <a:xfrm>
              <a:off x="999744" y="2513007"/>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73" name="Freeform 123">
              <a:extLst>
                <a:ext uri="{FF2B5EF4-FFF2-40B4-BE49-F238E27FC236}">
                  <a16:creationId xmlns:a16="http://schemas.microsoft.com/office/drawing/2014/main" id="{83B1AC41-755A-45C2-828E-9AC1C63B4502}"/>
                </a:ext>
              </a:extLst>
            </p:cNvPr>
            <p:cNvSpPr>
              <a:spLocks/>
            </p:cNvSpPr>
            <p:nvPr/>
          </p:nvSpPr>
          <p:spPr bwMode="auto">
            <a:xfrm>
              <a:off x="1314148" y="2409871"/>
              <a:ext cx="208774" cy="204659"/>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74" name="Rectangle 124">
              <a:extLst>
                <a:ext uri="{FF2B5EF4-FFF2-40B4-BE49-F238E27FC236}">
                  <a16:creationId xmlns:a16="http://schemas.microsoft.com/office/drawing/2014/main" id="{3147CE47-F09F-40C9-94F4-42469A79807F}"/>
                </a:ext>
              </a:extLst>
            </p:cNvPr>
            <p:cNvSpPr>
              <a:spLocks noChangeArrowheads="1"/>
            </p:cNvSpPr>
            <p:nvPr/>
          </p:nvSpPr>
          <p:spPr bwMode="auto">
            <a:xfrm>
              <a:off x="1628552" y="2409871"/>
              <a:ext cx="630051" cy="2046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75" name="Rectangle 125">
              <a:extLst>
                <a:ext uri="{FF2B5EF4-FFF2-40B4-BE49-F238E27FC236}">
                  <a16:creationId xmlns:a16="http://schemas.microsoft.com/office/drawing/2014/main" id="{14AED2D5-4FD2-492D-8EAA-A77BB987D1ED}"/>
                </a:ext>
              </a:extLst>
            </p:cNvPr>
            <p:cNvSpPr>
              <a:spLocks noChangeArrowheads="1"/>
            </p:cNvSpPr>
            <p:nvPr/>
          </p:nvSpPr>
          <p:spPr bwMode="auto">
            <a:xfrm>
              <a:off x="1628552" y="2409871"/>
              <a:ext cx="630051" cy="204659"/>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76" name="Line 126">
              <a:extLst>
                <a:ext uri="{FF2B5EF4-FFF2-40B4-BE49-F238E27FC236}">
                  <a16:creationId xmlns:a16="http://schemas.microsoft.com/office/drawing/2014/main" id="{EA8C3C3E-AD54-419D-B359-6729B79755B0}"/>
                </a:ext>
              </a:extLst>
            </p:cNvPr>
            <p:cNvSpPr>
              <a:spLocks noChangeShapeType="1"/>
            </p:cNvSpPr>
            <p:nvPr/>
          </p:nvSpPr>
          <p:spPr bwMode="auto">
            <a:xfrm>
              <a:off x="1628552" y="2513007"/>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77" name="Freeform 127">
              <a:extLst>
                <a:ext uri="{FF2B5EF4-FFF2-40B4-BE49-F238E27FC236}">
                  <a16:creationId xmlns:a16="http://schemas.microsoft.com/office/drawing/2014/main" id="{D98DBB64-D072-4C14-882B-FBAA23B07778}"/>
                </a:ext>
              </a:extLst>
            </p:cNvPr>
            <p:cNvSpPr>
              <a:spLocks/>
            </p:cNvSpPr>
            <p:nvPr/>
          </p:nvSpPr>
          <p:spPr bwMode="auto">
            <a:xfrm>
              <a:off x="1942956" y="2409871"/>
              <a:ext cx="211260" cy="204659"/>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78" name="Rectangle 128">
              <a:extLst>
                <a:ext uri="{FF2B5EF4-FFF2-40B4-BE49-F238E27FC236}">
                  <a16:creationId xmlns:a16="http://schemas.microsoft.com/office/drawing/2014/main" id="{8D69A1E1-0F00-411A-979C-577295D9B416}"/>
                </a:ext>
              </a:extLst>
            </p:cNvPr>
            <p:cNvSpPr>
              <a:spLocks noChangeArrowheads="1"/>
            </p:cNvSpPr>
            <p:nvPr/>
          </p:nvSpPr>
          <p:spPr bwMode="auto">
            <a:xfrm>
              <a:off x="999744" y="3022238"/>
              <a:ext cx="628808"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79" name="Rectangle 129">
              <a:extLst>
                <a:ext uri="{FF2B5EF4-FFF2-40B4-BE49-F238E27FC236}">
                  <a16:creationId xmlns:a16="http://schemas.microsoft.com/office/drawing/2014/main" id="{9D5939D7-89F0-442F-A454-AEECED496154}"/>
                </a:ext>
              </a:extLst>
            </p:cNvPr>
            <p:cNvSpPr>
              <a:spLocks noChangeArrowheads="1"/>
            </p:cNvSpPr>
            <p:nvPr/>
          </p:nvSpPr>
          <p:spPr bwMode="auto">
            <a:xfrm>
              <a:off x="999744" y="3022238"/>
              <a:ext cx="628808"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80" name="Line 130">
              <a:extLst>
                <a:ext uri="{FF2B5EF4-FFF2-40B4-BE49-F238E27FC236}">
                  <a16:creationId xmlns:a16="http://schemas.microsoft.com/office/drawing/2014/main" id="{E05416A5-0C19-4DD7-816A-B0D3F8F8C278}"/>
                </a:ext>
              </a:extLst>
            </p:cNvPr>
            <p:cNvSpPr>
              <a:spLocks noChangeShapeType="1"/>
            </p:cNvSpPr>
            <p:nvPr/>
          </p:nvSpPr>
          <p:spPr bwMode="auto">
            <a:xfrm>
              <a:off x="999744" y="3123762"/>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81" name="Freeform 131">
              <a:extLst>
                <a:ext uri="{FF2B5EF4-FFF2-40B4-BE49-F238E27FC236}">
                  <a16:creationId xmlns:a16="http://schemas.microsoft.com/office/drawing/2014/main" id="{23593E69-6DA1-4A32-B1D8-14304B5A8FE6}"/>
                </a:ext>
              </a:extLst>
            </p:cNvPr>
            <p:cNvSpPr>
              <a:spLocks/>
            </p:cNvSpPr>
            <p:nvPr/>
          </p:nvSpPr>
          <p:spPr bwMode="auto">
            <a:xfrm>
              <a:off x="1314148" y="3022238"/>
              <a:ext cx="208774" cy="203048"/>
            </a:xfrm>
            <a:custGeom>
              <a:avLst/>
              <a:gdLst>
                <a:gd name="T0" fmla="*/ 0 w 168"/>
                <a:gd name="T1" fmla="*/ 0 h 252"/>
                <a:gd name="T2" fmla="*/ 0 w 168"/>
                <a:gd name="T3" fmla="*/ 252 h 252"/>
                <a:gd name="T4" fmla="*/ 168 w 168"/>
                <a:gd name="T5" fmla="*/ 252 h 252"/>
              </a:gdLst>
              <a:ahLst/>
              <a:cxnLst>
                <a:cxn ang="0">
                  <a:pos x="T0" y="T1"/>
                </a:cxn>
                <a:cxn ang="0">
                  <a:pos x="T2" y="T3"/>
                </a:cxn>
                <a:cxn ang="0">
                  <a:pos x="T4" y="T5"/>
                </a:cxn>
              </a:cxnLst>
              <a:rect l="0" t="0" r="r" b="b"/>
              <a:pathLst>
                <a:path w="168" h="252">
                  <a:moveTo>
                    <a:pt x="0" y="0"/>
                  </a:moveTo>
                  <a:lnTo>
                    <a:pt x="0" y="252"/>
                  </a:lnTo>
                  <a:lnTo>
                    <a:pt x="168" y="252"/>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82" name="Rectangle 132">
              <a:extLst>
                <a:ext uri="{FF2B5EF4-FFF2-40B4-BE49-F238E27FC236}">
                  <a16:creationId xmlns:a16="http://schemas.microsoft.com/office/drawing/2014/main" id="{AFB14FB1-40CB-4F02-9453-301415FA5550}"/>
                </a:ext>
              </a:extLst>
            </p:cNvPr>
            <p:cNvSpPr>
              <a:spLocks noChangeArrowheads="1"/>
            </p:cNvSpPr>
            <p:nvPr/>
          </p:nvSpPr>
          <p:spPr bwMode="auto">
            <a:xfrm>
              <a:off x="1628552" y="3022238"/>
              <a:ext cx="630051"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83" name="Rectangle 133">
              <a:extLst>
                <a:ext uri="{FF2B5EF4-FFF2-40B4-BE49-F238E27FC236}">
                  <a16:creationId xmlns:a16="http://schemas.microsoft.com/office/drawing/2014/main" id="{B078DA80-A1AB-4167-8BA1-7CC116941E61}"/>
                </a:ext>
              </a:extLst>
            </p:cNvPr>
            <p:cNvSpPr>
              <a:spLocks noChangeArrowheads="1"/>
            </p:cNvSpPr>
            <p:nvPr/>
          </p:nvSpPr>
          <p:spPr bwMode="auto">
            <a:xfrm>
              <a:off x="1628552" y="3022238"/>
              <a:ext cx="630051"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84" name="Line 134">
              <a:extLst>
                <a:ext uri="{FF2B5EF4-FFF2-40B4-BE49-F238E27FC236}">
                  <a16:creationId xmlns:a16="http://schemas.microsoft.com/office/drawing/2014/main" id="{E2C603FE-7F05-4D31-BF07-82BFD66B0557}"/>
                </a:ext>
              </a:extLst>
            </p:cNvPr>
            <p:cNvSpPr>
              <a:spLocks noChangeShapeType="1"/>
            </p:cNvSpPr>
            <p:nvPr/>
          </p:nvSpPr>
          <p:spPr bwMode="auto">
            <a:xfrm>
              <a:off x="1628552" y="3123762"/>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85" name="Freeform 135">
              <a:extLst>
                <a:ext uri="{FF2B5EF4-FFF2-40B4-BE49-F238E27FC236}">
                  <a16:creationId xmlns:a16="http://schemas.microsoft.com/office/drawing/2014/main" id="{99B8E838-773E-4FBC-ACD0-211D33714CA0}"/>
                </a:ext>
              </a:extLst>
            </p:cNvPr>
            <p:cNvSpPr>
              <a:spLocks/>
            </p:cNvSpPr>
            <p:nvPr/>
          </p:nvSpPr>
          <p:spPr bwMode="auto">
            <a:xfrm>
              <a:off x="1942956" y="3022238"/>
              <a:ext cx="211260" cy="203048"/>
            </a:xfrm>
            <a:custGeom>
              <a:avLst/>
              <a:gdLst>
                <a:gd name="T0" fmla="*/ 0 w 170"/>
                <a:gd name="T1" fmla="*/ 0 h 252"/>
                <a:gd name="T2" fmla="*/ 0 w 170"/>
                <a:gd name="T3" fmla="*/ 252 h 252"/>
                <a:gd name="T4" fmla="*/ 170 w 170"/>
                <a:gd name="T5" fmla="*/ 252 h 252"/>
              </a:gdLst>
              <a:ahLst/>
              <a:cxnLst>
                <a:cxn ang="0">
                  <a:pos x="T0" y="T1"/>
                </a:cxn>
                <a:cxn ang="0">
                  <a:pos x="T2" y="T3"/>
                </a:cxn>
                <a:cxn ang="0">
                  <a:pos x="T4" y="T5"/>
                </a:cxn>
              </a:cxnLst>
              <a:rect l="0" t="0" r="r" b="b"/>
              <a:pathLst>
                <a:path w="170" h="252">
                  <a:moveTo>
                    <a:pt x="0" y="0"/>
                  </a:moveTo>
                  <a:lnTo>
                    <a:pt x="0" y="252"/>
                  </a:lnTo>
                  <a:lnTo>
                    <a:pt x="170" y="252"/>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86" name="Rectangle 136">
              <a:extLst>
                <a:ext uri="{FF2B5EF4-FFF2-40B4-BE49-F238E27FC236}">
                  <a16:creationId xmlns:a16="http://schemas.microsoft.com/office/drawing/2014/main" id="{697B26A1-FCC8-4B8C-8D14-E4EACBCA4B56}"/>
                </a:ext>
              </a:extLst>
            </p:cNvPr>
            <p:cNvSpPr>
              <a:spLocks noChangeArrowheads="1"/>
            </p:cNvSpPr>
            <p:nvPr/>
          </p:nvSpPr>
          <p:spPr bwMode="auto">
            <a:xfrm>
              <a:off x="999744" y="2817578"/>
              <a:ext cx="628808" cy="2046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87" name="Rectangle 137">
              <a:extLst>
                <a:ext uri="{FF2B5EF4-FFF2-40B4-BE49-F238E27FC236}">
                  <a16:creationId xmlns:a16="http://schemas.microsoft.com/office/drawing/2014/main" id="{9EB8C7F9-C7DC-4BCD-BD12-E435B1ED8ABE}"/>
                </a:ext>
              </a:extLst>
            </p:cNvPr>
            <p:cNvSpPr>
              <a:spLocks noChangeArrowheads="1"/>
            </p:cNvSpPr>
            <p:nvPr/>
          </p:nvSpPr>
          <p:spPr bwMode="auto">
            <a:xfrm>
              <a:off x="999744" y="2817578"/>
              <a:ext cx="628808" cy="204659"/>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88" name="Line 138">
              <a:extLst>
                <a:ext uri="{FF2B5EF4-FFF2-40B4-BE49-F238E27FC236}">
                  <a16:creationId xmlns:a16="http://schemas.microsoft.com/office/drawing/2014/main" id="{09A3E54E-C97C-4C7A-994D-CF66C7ABE33A}"/>
                </a:ext>
              </a:extLst>
            </p:cNvPr>
            <p:cNvSpPr>
              <a:spLocks noChangeShapeType="1"/>
            </p:cNvSpPr>
            <p:nvPr/>
          </p:nvSpPr>
          <p:spPr bwMode="auto">
            <a:xfrm>
              <a:off x="999744" y="2920714"/>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89" name="Freeform 139">
              <a:extLst>
                <a:ext uri="{FF2B5EF4-FFF2-40B4-BE49-F238E27FC236}">
                  <a16:creationId xmlns:a16="http://schemas.microsoft.com/office/drawing/2014/main" id="{E66700DC-B8AB-4FFD-B38B-9A2B38E742A8}"/>
                </a:ext>
              </a:extLst>
            </p:cNvPr>
            <p:cNvSpPr>
              <a:spLocks/>
            </p:cNvSpPr>
            <p:nvPr/>
          </p:nvSpPr>
          <p:spPr bwMode="auto">
            <a:xfrm>
              <a:off x="1314148" y="2817578"/>
              <a:ext cx="208774" cy="204659"/>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90" name="Rectangle 140">
              <a:extLst>
                <a:ext uri="{FF2B5EF4-FFF2-40B4-BE49-F238E27FC236}">
                  <a16:creationId xmlns:a16="http://schemas.microsoft.com/office/drawing/2014/main" id="{CBE861DF-CA17-4CBB-B67A-8EB60DAA7EE9}"/>
                </a:ext>
              </a:extLst>
            </p:cNvPr>
            <p:cNvSpPr>
              <a:spLocks noChangeArrowheads="1"/>
            </p:cNvSpPr>
            <p:nvPr/>
          </p:nvSpPr>
          <p:spPr bwMode="auto">
            <a:xfrm>
              <a:off x="1628552" y="2817578"/>
              <a:ext cx="630051" cy="2046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91" name="Rectangle 141">
              <a:extLst>
                <a:ext uri="{FF2B5EF4-FFF2-40B4-BE49-F238E27FC236}">
                  <a16:creationId xmlns:a16="http://schemas.microsoft.com/office/drawing/2014/main" id="{4B0895F3-1E6E-4E66-BBE3-A5E7896500BF}"/>
                </a:ext>
              </a:extLst>
            </p:cNvPr>
            <p:cNvSpPr>
              <a:spLocks noChangeArrowheads="1"/>
            </p:cNvSpPr>
            <p:nvPr/>
          </p:nvSpPr>
          <p:spPr bwMode="auto">
            <a:xfrm>
              <a:off x="1628552" y="2817578"/>
              <a:ext cx="630051" cy="204659"/>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92" name="Line 142">
              <a:extLst>
                <a:ext uri="{FF2B5EF4-FFF2-40B4-BE49-F238E27FC236}">
                  <a16:creationId xmlns:a16="http://schemas.microsoft.com/office/drawing/2014/main" id="{E9C51644-0E51-4EF0-97D5-03CD0C8EC7BB}"/>
                </a:ext>
              </a:extLst>
            </p:cNvPr>
            <p:cNvSpPr>
              <a:spLocks noChangeShapeType="1"/>
            </p:cNvSpPr>
            <p:nvPr/>
          </p:nvSpPr>
          <p:spPr bwMode="auto">
            <a:xfrm>
              <a:off x="1628552" y="2920714"/>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93" name="Freeform 143">
              <a:extLst>
                <a:ext uri="{FF2B5EF4-FFF2-40B4-BE49-F238E27FC236}">
                  <a16:creationId xmlns:a16="http://schemas.microsoft.com/office/drawing/2014/main" id="{66AD407E-68AB-4486-A962-DBBFA0D4DF6C}"/>
                </a:ext>
              </a:extLst>
            </p:cNvPr>
            <p:cNvSpPr>
              <a:spLocks/>
            </p:cNvSpPr>
            <p:nvPr/>
          </p:nvSpPr>
          <p:spPr bwMode="auto">
            <a:xfrm>
              <a:off x="1942956" y="2817578"/>
              <a:ext cx="211260" cy="204659"/>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94" name="Rectangle 144">
              <a:extLst>
                <a:ext uri="{FF2B5EF4-FFF2-40B4-BE49-F238E27FC236}">
                  <a16:creationId xmlns:a16="http://schemas.microsoft.com/office/drawing/2014/main" id="{8B5A09B5-1E79-4320-B721-4F955A2103FA}"/>
                </a:ext>
              </a:extLst>
            </p:cNvPr>
            <p:cNvSpPr>
              <a:spLocks noChangeArrowheads="1"/>
            </p:cNvSpPr>
            <p:nvPr/>
          </p:nvSpPr>
          <p:spPr bwMode="auto">
            <a:xfrm>
              <a:off x="999744" y="3431557"/>
              <a:ext cx="628808"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95" name="Rectangle 145">
              <a:extLst>
                <a:ext uri="{FF2B5EF4-FFF2-40B4-BE49-F238E27FC236}">
                  <a16:creationId xmlns:a16="http://schemas.microsoft.com/office/drawing/2014/main" id="{6884C326-EA46-4E84-B388-8B8B6E88D07E}"/>
                </a:ext>
              </a:extLst>
            </p:cNvPr>
            <p:cNvSpPr>
              <a:spLocks noChangeArrowheads="1"/>
            </p:cNvSpPr>
            <p:nvPr/>
          </p:nvSpPr>
          <p:spPr bwMode="auto">
            <a:xfrm>
              <a:off x="999744" y="3431557"/>
              <a:ext cx="628808"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96" name="Line 146">
              <a:extLst>
                <a:ext uri="{FF2B5EF4-FFF2-40B4-BE49-F238E27FC236}">
                  <a16:creationId xmlns:a16="http://schemas.microsoft.com/office/drawing/2014/main" id="{0E5F9986-C408-4E0B-BFAD-D1456D2C2B7F}"/>
                </a:ext>
              </a:extLst>
            </p:cNvPr>
            <p:cNvSpPr>
              <a:spLocks noChangeShapeType="1"/>
            </p:cNvSpPr>
            <p:nvPr/>
          </p:nvSpPr>
          <p:spPr bwMode="auto">
            <a:xfrm>
              <a:off x="999744" y="3533081"/>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97" name="Freeform 147">
              <a:extLst>
                <a:ext uri="{FF2B5EF4-FFF2-40B4-BE49-F238E27FC236}">
                  <a16:creationId xmlns:a16="http://schemas.microsoft.com/office/drawing/2014/main" id="{23552D0A-0D42-42CB-A0C3-17941CE0178E}"/>
                </a:ext>
              </a:extLst>
            </p:cNvPr>
            <p:cNvSpPr>
              <a:spLocks/>
            </p:cNvSpPr>
            <p:nvPr/>
          </p:nvSpPr>
          <p:spPr bwMode="auto">
            <a:xfrm>
              <a:off x="1314148" y="3431557"/>
              <a:ext cx="208774" cy="203048"/>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98" name="Rectangle 148">
              <a:extLst>
                <a:ext uri="{FF2B5EF4-FFF2-40B4-BE49-F238E27FC236}">
                  <a16:creationId xmlns:a16="http://schemas.microsoft.com/office/drawing/2014/main" id="{633E783C-2486-46EA-8796-D03461A35E88}"/>
                </a:ext>
              </a:extLst>
            </p:cNvPr>
            <p:cNvSpPr>
              <a:spLocks noChangeArrowheads="1"/>
            </p:cNvSpPr>
            <p:nvPr/>
          </p:nvSpPr>
          <p:spPr bwMode="auto">
            <a:xfrm>
              <a:off x="1628552" y="3431557"/>
              <a:ext cx="630051"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99" name="Rectangle 149">
              <a:extLst>
                <a:ext uri="{FF2B5EF4-FFF2-40B4-BE49-F238E27FC236}">
                  <a16:creationId xmlns:a16="http://schemas.microsoft.com/office/drawing/2014/main" id="{43FB48E0-10F8-4A39-BC9F-C35B945F3CC5}"/>
                </a:ext>
              </a:extLst>
            </p:cNvPr>
            <p:cNvSpPr>
              <a:spLocks noChangeArrowheads="1"/>
            </p:cNvSpPr>
            <p:nvPr/>
          </p:nvSpPr>
          <p:spPr bwMode="auto">
            <a:xfrm>
              <a:off x="1628552" y="3431557"/>
              <a:ext cx="630051"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00" name="Line 150">
              <a:extLst>
                <a:ext uri="{FF2B5EF4-FFF2-40B4-BE49-F238E27FC236}">
                  <a16:creationId xmlns:a16="http://schemas.microsoft.com/office/drawing/2014/main" id="{C18CDF46-8D62-4D50-8554-94329AFA7E71}"/>
                </a:ext>
              </a:extLst>
            </p:cNvPr>
            <p:cNvSpPr>
              <a:spLocks noChangeShapeType="1"/>
            </p:cNvSpPr>
            <p:nvPr/>
          </p:nvSpPr>
          <p:spPr bwMode="auto">
            <a:xfrm>
              <a:off x="1628552" y="3533081"/>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01" name="Freeform 151">
              <a:extLst>
                <a:ext uri="{FF2B5EF4-FFF2-40B4-BE49-F238E27FC236}">
                  <a16:creationId xmlns:a16="http://schemas.microsoft.com/office/drawing/2014/main" id="{EB186AC7-7374-4CFE-8129-7B32761F68B5}"/>
                </a:ext>
              </a:extLst>
            </p:cNvPr>
            <p:cNvSpPr>
              <a:spLocks/>
            </p:cNvSpPr>
            <p:nvPr/>
          </p:nvSpPr>
          <p:spPr bwMode="auto">
            <a:xfrm>
              <a:off x="1942956" y="3431557"/>
              <a:ext cx="211260" cy="203048"/>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02" name="Rectangle 152">
              <a:extLst>
                <a:ext uri="{FF2B5EF4-FFF2-40B4-BE49-F238E27FC236}">
                  <a16:creationId xmlns:a16="http://schemas.microsoft.com/office/drawing/2014/main" id="{B988C16C-70B6-4643-823B-56BE214443E0}"/>
                </a:ext>
              </a:extLst>
            </p:cNvPr>
            <p:cNvSpPr>
              <a:spLocks noChangeArrowheads="1"/>
            </p:cNvSpPr>
            <p:nvPr/>
          </p:nvSpPr>
          <p:spPr bwMode="auto">
            <a:xfrm>
              <a:off x="999744" y="3225286"/>
              <a:ext cx="628808" cy="206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03" name="Rectangle 153">
              <a:extLst>
                <a:ext uri="{FF2B5EF4-FFF2-40B4-BE49-F238E27FC236}">
                  <a16:creationId xmlns:a16="http://schemas.microsoft.com/office/drawing/2014/main" id="{3B72FA1D-B7E9-47C0-89F5-182C57D7EC91}"/>
                </a:ext>
              </a:extLst>
            </p:cNvPr>
            <p:cNvSpPr>
              <a:spLocks noChangeArrowheads="1"/>
            </p:cNvSpPr>
            <p:nvPr/>
          </p:nvSpPr>
          <p:spPr bwMode="auto">
            <a:xfrm>
              <a:off x="999744" y="3225286"/>
              <a:ext cx="628808" cy="206271"/>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04" name="Line 154">
              <a:extLst>
                <a:ext uri="{FF2B5EF4-FFF2-40B4-BE49-F238E27FC236}">
                  <a16:creationId xmlns:a16="http://schemas.microsoft.com/office/drawing/2014/main" id="{BA03FA5F-0F81-465D-8DA4-02BA0BAEC567}"/>
                </a:ext>
              </a:extLst>
            </p:cNvPr>
            <p:cNvSpPr>
              <a:spLocks noChangeShapeType="1"/>
            </p:cNvSpPr>
            <p:nvPr/>
          </p:nvSpPr>
          <p:spPr bwMode="auto">
            <a:xfrm>
              <a:off x="999744" y="3326810"/>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05" name="Freeform 155">
              <a:extLst>
                <a:ext uri="{FF2B5EF4-FFF2-40B4-BE49-F238E27FC236}">
                  <a16:creationId xmlns:a16="http://schemas.microsoft.com/office/drawing/2014/main" id="{F611468C-371E-4565-9CB6-22743F05ECB8}"/>
                </a:ext>
              </a:extLst>
            </p:cNvPr>
            <p:cNvSpPr>
              <a:spLocks/>
            </p:cNvSpPr>
            <p:nvPr/>
          </p:nvSpPr>
          <p:spPr bwMode="auto">
            <a:xfrm>
              <a:off x="1314148" y="3225286"/>
              <a:ext cx="208774" cy="206271"/>
            </a:xfrm>
            <a:custGeom>
              <a:avLst/>
              <a:gdLst>
                <a:gd name="T0" fmla="*/ 0 w 168"/>
                <a:gd name="T1" fmla="*/ 0 h 255"/>
                <a:gd name="T2" fmla="*/ 0 w 168"/>
                <a:gd name="T3" fmla="*/ 255 h 255"/>
                <a:gd name="T4" fmla="*/ 168 w 168"/>
                <a:gd name="T5" fmla="*/ 255 h 255"/>
              </a:gdLst>
              <a:ahLst/>
              <a:cxnLst>
                <a:cxn ang="0">
                  <a:pos x="T0" y="T1"/>
                </a:cxn>
                <a:cxn ang="0">
                  <a:pos x="T2" y="T3"/>
                </a:cxn>
                <a:cxn ang="0">
                  <a:pos x="T4" y="T5"/>
                </a:cxn>
              </a:cxnLst>
              <a:rect l="0" t="0" r="r" b="b"/>
              <a:pathLst>
                <a:path w="168" h="255">
                  <a:moveTo>
                    <a:pt x="0" y="0"/>
                  </a:moveTo>
                  <a:lnTo>
                    <a:pt x="0" y="255"/>
                  </a:lnTo>
                  <a:lnTo>
                    <a:pt x="168"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06" name="Rectangle 156">
              <a:extLst>
                <a:ext uri="{FF2B5EF4-FFF2-40B4-BE49-F238E27FC236}">
                  <a16:creationId xmlns:a16="http://schemas.microsoft.com/office/drawing/2014/main" id="{A6DF6890-D045-4F81-91CD-4B3778068D95}"/>
                </a:ext>
              </a:extLst>
            </p:cNvPr>
            <p:cNvSpPr>
              <a:spLocks noChangeArrowheads="1"/>
            </p:cNvSpPr>
            <p:nvPr/>
          </p:nvSpPr>
          <p:spPr bwMode="auto">
            <a:xfrm>
              <a:off x="1628552" y="3225286"/>
              <a:ext cx="630051" cy="206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07" name="Rectangle 157">
              <a:extLst>
                <a:ext uri="{FF2B5EF4-FFF2-40B4-BE49-F238E27FC236}">
                  <a16:creationId xmlns:a16="http://schemas.microsoft.com/office/drawing/2014/main" id="{2943AD03-1AF8-43E8-9E8F-6E52EEA0FA8E}"/>
                </a:ext>
              </a:extLst>
            </p:cNvPr>
            <p:cNvSpPr>
              <a:spLocks noChangeArrowheads="1"/>
            </p:cNvSpPr>
            <p:nvPr/>
          </p:nvSpPr>
          <p:spPr bwMode="auto">
            <a:xfrm>
              <a:off x="1628552" y="3225286"/>
              <a:ext cx="630051" cy="206271"/>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08" name="Line 158">
              <a:extLst>
                <a:ext uri="{FF2B5EF4-FFF2-40B4-BE49-F238E27FC236}">
                  <a16:creationId xmlns:a16="http://schemas.microsoft.com/office/drawing/2014/main" id="{CC90C016-12F2-4E5F-A705-1EA03CCDF26A}"/>
                </a:ext>
              </a:extLst>
            </p:cNvPr>
            <p:cNvSpPr>
              <a:spLocks noChangeShapeType="1"/>
            </p:cNvSpPr>
            <p:nvPr/>
          </p:nvSpPr>
          <p:spPr bwMode="auto">
            <a:xfrm>
              <a:off x="1628552" y="3326810"/>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09" name="Freeform 159">
              <a:extLst>
                <a:ext uri="{FF2B5EF4-FFF2-40B4-BE49-F238E27FC236}">
                  <a16:creationId xmlns:a16="http://schemas.microsoft.com/office/drawing/2014/main" id="{4B118ED3-41D5-46E7-BB43-409C6535523B}"/>
                </a:ext>
              </a:extLst>
            </p:cNvPr>
            <p:cNvSpPr>
              <a:spLocks/>
            </p:cNvSpPr>
            <p:nvPr/>
          </p:nvSpPr>
          <p:spPr bwMode="auto">
            <a:xfrm>
              <a:off x="1942956" y="3225286"/>
              <a:ext cx="211260" cy="206271"/>
            </a:xfrm>
            <a:custGeom>
              <a:avLst/>
              <a:gdLst>
                <a:gd name="T0" fmla="*/ 0 w 170"/>
                <a:gd name="T1" fmla="*/ 0 h 255"/>
                <a:gd name="T2" fmla="*/ 0 w 170"/>
                <a:gd name="T3" fmla="*/ 255 h 255"/>
                <a:gd name="T4" fmla="*/ 170 w 170"/>
                <a:gd name="T5" fmla="*/ 255 h 255"/>
              </a:gdLst>
              <a:ahLst/>
              <a:cxnLst>
                <a:cxn ang="0">
                  <a:pos x="T0" y="T1"/>
                </a:cxn>
                <a:cxn ang="0">
                  <a:pos x="T2" y="T3"/>
                </a:cxn>
                <a:cxn ang="0">
                  <a:pos x="T4" y="T5"/>
                </a:cxn>
              </a:cxnLst>
              <a:rect l="0" t="0" r="r" b="b"/>
              <a:pathLst>
                <a:path w="170" h="255">
                  <a:moveTo>
                    <a:pt x="0" y="0"/>
                  </a:moveTo>
                  <a:lnTo>
                    <a:pt x="0" y="255"/>
                  </a:lnTo>
                  <a:lnTo>
                    <a:pt x="170" y="255"/>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10" name="Rectangle 160">
              <a:extLst>
                <a:ext uri="{FF2B5EF4-FFF2-40B4-BE49-F238E27FC236}">
                  <a16:creationId xmlns:a16="http://schemas.microsoft.com/office/drawing/2014/main" id="{CE1B7907-0984-4F0B-96EC-EED1C3F278FB}"/>
                </a:ext>
              </a:extLst>
            </p:cNvPr>
            <p:cNvSpPr>
              <a:spLocks noChangeArrowheads="1"/>
            </p:cNvSpPr>
            <p:nvPr/>
          </p:nvSpPr>
          <p:spPr bwMode="auto">
            <a:xfrm>
              <a:off x="999744" y="3839264"/>
              <a:ext cx="628808"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11" name="Rectangle 161">
              <a:extLst>
                <a:ext uri="{FF2B5EF4-FFF2-40B4-BE49-F238E27FC236}">
                  <a16:creationId xmlns:a16="http://schemas.microsoft.com/office/drawing/2014/main" id="{2FB841EB-198D-4FD4-84F9-B5878F9B2468}"/>
                </a:ext>
              </a:extLst>
            </p:cNvPr>
            <p:cNvSpPr>
              <a:spLocks noChangeArrowheads="1"/>
            </p:cNvSpPr>
            <p:nvPr/>
          </p:nvSpPr>
          <p:spPr bwMode="auto">
            <a:xfrm>
              <a:off x="999744" y="3839264"/>
              <a:ext cx="628808"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12" name="Line 162">
              <a:extLst>
                <a:ext uri="{FF2B5EF4-FFF2-40B4-BE49-F238E27FC236}">
                  <a16:creationId xmlns:a16="http://schemas.microsoft.com/office/drawing/2014/main" id="{6E3550D1-0D01-473C-B017-5FC43EB776E6}"/>
                </a:ext>
              </a:extLst>
            </p:cNvPr>
            <p:cNvSpPr>
              <a:spLocks noChangeShapeType="1"/>
            </p:cNvSpPr>
            <p:nvPr/>
          </p:nvSpPr>
          <p:spPr bwMode="auto">
            <a:xfrm>
              <a:off x="999744" y="3940788"/>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13" name="Freeform 163">
              <a:extLst>
                <a:ext uri="{FF2B5EF4-FFF2-40B4-BE49-F238E27FC236}">
                  <a16:creationId xmlns:a16="http://schemas.microsoft.com/office/drawing/2014/main" id="{5004F016-EF65-4468-80FD-EAAD37D2B4E8}"/>
                </a:ext>
              </a:extLst>
            </p:cNvPr>
            <p:cNvSpPr>
              <a:spLocks/>
            </p:cNvSpPr>
            <p:nvPr/>
          </p:nvSpPr>
          <p:spPr bwMode="auto">
            <a:xfrm>
              <a:off x="1314148" y="3839264"/>
              <a:ext cx="208774" cy="203048"/>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14" name="Rectangle 164">
              <a:extLst>
                <a:ext uri="{FF2B5EF4-FFF2-40B4-BE49-F238E27FC236}">
                  <a16:creationId xmlns:a16="http://schemas.microsoft.com/office/drawing/2014/main" id="{B453A2DA-AA58-44C7-9278-9B176B2B8BCC}"/>
                </a:ext>
              </a:extLst>
            </p:cNvPr>
            <p:cNvSpPr>
              <a:spLocks noChangeArrowheads="1"/>
            </p:cNvSpPr>
            <p:nvPr/>
          </p:nvSpPr>
          <p:spPr bwMode="auto">
            <a:xfrm>
              <a:off x="1628552" y="3839264"/>
              <a:ext cx="630051" cy="203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15" name="Rectangle 165">
              <a:extLst>
                <a:ext uri="{FF2B5EF4-FFF2-40B4-BE49-F238E27FC236}">
                  <a16:creationId xmlns:a16="http://schemas.microsoft.com/office/drawing/2014/main" id="{DB9915DA-86A7-4532-AE24-5C4DC8AE73D3}"/>
                </a:ext>
              </a:extLst>
            </p:cNvPr>
            <p:cNvSpPr>
              <a:spLocks noChangeArrowheads="1"/>
            </p:cNvSpPr>
            <p:nvPr/>
          </p:nvSpPr>
          <p:spPr bwMode="auto">
            <a:xfrm>
              <a:off x="1628552" y="3839264"/>
              <a:ext cx="630051"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16" name="Line 166">
              <a:extLst>
                <a:ext uri="{FF2B5EF4-FFF2-40B4-BE49-F238E27FC236}">
                  <a16:creationId xmlns:a16="http://schemas.microsoft.com/office/drawing/2014/main" id="{0849095D-F861-426F-92AE-A8B52684D0AA}"/>
                </a:ext>
              </a:extLst>
            </p:cNvPr>
            <p:cNvSpPr>
              <a:spLocks noChangeShapeType="1"/>
            </p:cNvSpPr>
            <p:nvPr/>
          </p:nvSpPr>
          <p:spPr bwMode="auto">
            <a:xfrm>
              <a:off x="1628552" y="3940788"/>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17" name="Freeform 167">
              <a:extLst>
                <a:ext uri="{FF2B5EF4-FFF2-40B4-BE49-F238E27FC236}">
                  <a16:creationId xmlns:a16="http://schemas.microsoft.com/office/drawing/2014/main" id="{F791FE49-19DA-4F80-97B5-B069794A7B62}"/>
                </a:ext>
              </a:extLst>
            </p:cNvPr>
            <p:cNvSpPr>
              <a:spLocks/>
            </p:cNvSpPr>
            <p:nvPr/>
          </p:nvSpPr>
          <p:spPr bwMode="auto">
            <a:xfrm>
              <a:off x="1942956" y="3839264"/>
              <a:ext cx="211260" cy="203048"/>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18" name="Rectangle 168">
              <a:extLst>
                <a:ext uri="{FF2B5EF4-FFF2-40B4-BE49-F238E27FC236}">
                  <a16:creationId xmlns:a16="http://schemas.microsoft.com/office/drawing/2014/main" id="{DC454EEF-1768-4E35-A902-8506F125B147}"/>
                </a:ext>
              </a:extLst>
            </p:cNvPr>
            <p:cNvSpPr>
              <a:spLocks noChangeArrowheads="1"/>
            </p:cNvSpPr>
            <p:nvPr/>
          </p:nvSpPr>
          <p:spPr bwMode="auto">
            <a:xfrm>
              <a:off x="999744" y="3634605"/>
              <a:ext cx="628808" cy="2046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19" name="Rectangle 169">
              <a:extLst>
                <a:ext uri="{FF2B5EF4-FFF2-40B4-BE49-F238E27FC236}">
                  <a16:creationId xmlns:a16="http://schemas.microsoft.com/office/drawing/2014/main" id="{8924AF84-571E-449B-9744-292FD53F81D6}"/>
                </a:ext>
              </a:extLst>
            </p:cNvPr>
            <p:cNvSpPr>
              <a:spLocks noChangeArrowheads="1"/>
            </p:cNvSpPr>
            <p:nvPr/>
          </p:nvSpPr>
          <p:spPr bwMode="auto">
            <a:xfrm>
              <a:off x="999744" y="3634605"/>
              <a:ext cx="628808" cy="204659"/>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20" name="Line 170">
              <a:extLst>
                <a:ext uri="{FF2B5EF4-FFF2-40B4-BE49-F238E27FC236}">
                  <a16:creationId xmlns:a16="http://schemas.microsoft.com/office/drawing/2014/main" id="{D0B84E46-3AA4-486B-9420-E2AC4AEEC28C}"/>
                </a:ext>
              </a:extLst>
            </p:cNvPr>
            <p:cNvSpPr>
              <a:spLocks noChangeShapeType="1"/>
            </p:cNvSpPr>
            <p:nvPr/>
          </p:nvSpPr>
          <p:spPr bwMode="auto">
            <a:xfrm>
              <a:off x="999744" y="3736129"/>
              <a:ext cx="628808"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21" name="Freeform 171">
              <a:extLst>
                <a:ext uri="{FF2B5EF4-FFF2-40B4-BE49-F238E27FC236}">
                  <a16:creationId xmlns:a16="http://schemas.microsoft.com/office/drawing/2014/main" id="{CF095A6A-0198-4EDA-999E-05FADEDCF5C8}"/>
                </a:ext>
              </a:extLst>
            </p:cNvPr>
            <p:cNvSpPr>
              <a:spLocks/>
            </p:cNvSpPr>
            <p:nvPr/>
          </p:nvSpPr>
          <p:spPr bwMode="auto">
            <a:xfrm>
              <a:off x="1314148" y="3634605"/>
              <a:ext cx="208774" cy="204659"/>
            </a:xfrm>
            <a:custGeom>
              <a:avLst/>
              <a:gdLst>
                <a:gd name="T0" fmla="*/ 0 w 168"/>
                <a:gd name="T1" fmla="*/ 0 h 253"/>
                <a:gd name="T2" fmla="*/ 0 w 168"/>
                <a:gd name="T3" fmla="*/ 253 h 253"/>
                <a:gd name="T4" fmla="*/ 168 w 168"/>
                <a:gd name="T5" fmla="*/ 253 h 253"/>
              </a:gdLst>
              <a:ahLst/>
              <a:cxnLst>
                <a:cxn ang="0">
                  <a:pos x="T0" y="T1"/>
                </a:cxn>
                <a:cxn ang="0">
                  <a:pos x="T2" y="T3"/>
                </a:cxn>
                <a:cxn ang="0">
                  <a:pos x="T4" y="T5"/>
                </a:cxn>
              </a:cxnLst>
              <a:rect l="0" t="0" r="r" b="b"/>
              <a:pathLst>
                <a:path w="168" h="253">
                  <a:moveTo>
                    <a:pt x="0" y="0"/>
                  </a:moveTo>
                  <a:lnTo>
                    <a:pt x="0" y="253"/>
                  </a:lnTo>
                  <a:lnTo>
                    <a:pt x="168"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22" name="Rectangle 172">
              <a:extLst>
                <a:ext uri="{FF2B5EF4-FFF2-40B4-BE49-F238E27FC236}">
                  <a16:creationId xmlns:a16="http://schemas.microsoft.com/office/drawing/2014/main" id="{683E2E53-637E-4A23-9B31-4C95304261C6}"/>
                </a:ext>
              </a:extLst>
            </p:cNvPr>
            <p:cNvSpPr>
              <a:spLocks noChangeArrowheads="1"/>
            </p:cNvSpPr>
            <p:nvPr/>
          </p:nvSpPr>
          <p:spPr bwMode="auto">
            <a:xfrm>
              <a:off x="1628552" y="3634605"/>
              <a:ext cx="630051" cy="2046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23" name="Rectangle 173">
              <a:extLst>
                <a:ext uri="{FF2B5EF4-FFF2-40B4-BE49-F238E27FC236}">
                  <a16:creationId xmlns:a16="http://schemas.microsoft.com/office/drawing/2014/main" id="{027A5A0A-D8DD-4E56-BF01-ABDE6DCAB8EF}"/>
                </a:ext>
              </a:extLst>
            </p:cNvPr>
            <p:cNvSpPr>
              <a:spLocks noChangeArrowheads="1"/>
            </p:cNvSpPr>
            <p:nvPr/>
          </p:nvSpPr>
          <p:spPr bwMode="auto">
            <a:xfrm>
              <a:off x="1628552" y="3634605"/>
              <a:ext cx="630051" cy="204659"/>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24" name="Line 174">
              <a:extLst>
                <a:ext uri="{FF2B5EF4-FFF2-40B4-BE49-F238E27FC236}">
                  <a16:creationId xmlns:a16="http://schemas.microsoft.com/office/drawing/2014/main" id="{94536C09-3E71-41F1-A6DE-9FCF2B73E9BD}"/>
                </a:ext>
              </a:extLst>
            </p:cNvPr>
            <p:cNvSpPr>
              <a:spLocks noChangeShapeType="1"/>
            </p:cNvSpPr>
            <p:nvPr/>
          </p:nvSpPr>
          <p:spPr bwMode="auto">
            <a:xfrm>
              <a:off x="1628552" y="3736129"/>
              <a:ext cx="630051" cy="0"/>
            </a:xfrm>
            <a:prstGeom prst="line">
              <a:avLst/>
            </a:prstGeom>
            <a:noFill/>
            <a:ln w="2">
              <a:solidFill>
                <a:srgbClr val="4677BF"/>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25" name="Freeform 175">
              <a:extLst>
                <a:ext uri="{FF2B5EF4-FFF2-40B4-BE49-F238E27FC236}">
                  <a16:creationId xmlns:a16="http://schemas.microsoft.com/office/drawing/2014/main" id="{EAA8EE3A-886D-400C-937C-5CFC34CD31EB}"/>
                </a:ext>
              </a:extLst>
            </p:cNvPr>
            <p:cNvSpPr>
              <a:spLocks/>
            </p:cNvSpPr>
            <p:nvPr/>
          </p:nvSpPr>
          <p:spPr bwMode="auto">
            <a:xfrm>
              <a:off x="1942956" y="3634605"/>
              <a:ext cx="211260" cy="204659"/>
            </a:xfrm>
            <a:custGeom>
              <a:avLst/>
              <a:gdLst>
                <a:gd name="T0" fmla="*/ 0 w 170"/>
                <a:gd name="T1" fmla="*/ 0 h 253"/>
                <a:gd name="T2" fmla="*/ 0 w 170"/>
                <a:gd name="T3" fmla="*/ 253 h 253"/>
                <a:gd name="T4" fmla="*/ 170 w 170"/>
                <a:gd name="T5" fmla="*/ 253 h 253"/>
              </a:gdLst>
              <a:ahLst/>
              <a:cxnLst>
                <a:cxn ang="0">
                  <a:pos x="T0" y="T1"/>
                </a:cxn>
                <a:cxn ang="0">
                  <a:pos x="T2" y="T3"/>
                </a:cxn>
                <a:cxn ang="0">
                  <a:pos x="T4" y="T5"/>
                </a:cxn>
              </a:cxnLst>
              <a:rect l="0" t="0" r="r" b="b"/>
              <a:pathLst>
                <a:path w="170" h="253">
                  <a:moveTo>
                    <a:pt x="0" y="0"/>
                  </a:moveTo>
                  <a:lnTo>
                    <a:pt x="0" y="253"/>
                  </a:lnTo>
                  <a:lnTo>
                    <a:pt x="170" y="253"/>
                  </a:lnTo>
                </a:path>
              </a:pathLst>
            </a:custGeom>
            <a:noFill/>
            <a:ln w="2">
              <a:solidFill>
                <a:srgbClr val="4677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26" name="Line 176">
              <a:extLst>
                <a:ext uri="{FF2B5EF4-FFF2-40B4-BE49-F238E27FC236}">
                  <a16:creationId xmlns:a16="http://schemas.microsoft.com/office/drawing/2014/main" id="{A6107E4D-F843-471B-8395-9FC92A56A67A}"/>
                </a:ext>
              </a:extLst>
            </p:cNvPr>
            <p:cNvSpPr>
              <a:spLocks noChangeShapeType="1"/>
            </p:cNvSpPr>
            <p:nvPr/>
          </p:nvSpPr>
          <p:spPr bwMode="auto">
            <a:xfrm>
              <a:off x="789727" y="2409871"/>
              <a:ext cx="16776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27" name="Line 177">
              <a:extLst>
                <a:ext uri="{FF2B5EF4-FFF2-40B4-BE49-F238E27FC236}">
                  <a16:creationId xmlns:a16="http://schemas.microsoft.com/office/drawing/2014/main" id="{F0EAC35D-F446-4289-955A-AC8E2202C41F}"/>
                </a:ext>
              </a:extLst>
            </p:cNvPr>
            <p:cNvSpPr>
              <a:spLocks noChangeShapeType="1"/>
            </p:cNvSpPr>
            <p:nvPr/>
          </p:nvSpPr>
          <p:spPr bwMode="auto">
            <a:xfrm>
              <a:off x="789727" y="3225286"/>
              <a:ext cx="16776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28" name="Rectangle 178">
              <a:extLst>
                <a:ext uri="{FF2B5EF4-FFF2-40B4-BE49-F238E27FC236}">
                  <a16:creationId xmlns:a16="http://schemas.microsoft.com/office/drawing/2014/main" id="{13634AB2-B974-4AFF-9B2D-6FAEBDD20639}"/>
                </a:ext>
              </a:extLst>
            </p:cNvPr>
            <p:cNvSpPr>
              <a:spLocks noChangeArrowheads="1"/>
            </p:cNvSpPr>
            <p:nvPr/>
          </p:nvSpPr>
          <p:spPr bwMode="auto">
            <a:xfrm>
              <a:off x="999744" y="1389797"/>
              <a:ext cx="314404" cy="20304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29" name="Rectangle 179">
              <a:extLst>
                <a:ext uri="{FF2B5EF4-FFF2-40B4-BE49-F238E27FC236}">
                  <a16:creationId xmlns:a16="http://schemas.microsoft.com/office/drawing/2014/main" id="{5B33AA83-4989-4A15-A6C8-90E0BC64CBF5}"/>
                </a:ext>
              </a:extLst>
            </p:cNvPr>
            <p:cNvSpPr>
              <a:spLocks noChangeArrowheads="1"/>
            </p:cNvSpPr>
            <p:nvPr/>
          </p:nvSpPr>
          <p:spPr bwMode="auto">
            <a:xfrm>
              <a:off x="999744" y="1389797"/>
              <a:ext cx="314404"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30" name="Rectangle 180">
              <a:extLst>
                <a:ext uri="{FF2B5EF4-FFF2-40B4-BE49-F238E27FC236}">
                  <a16:creationId xmlns:a16="http://schemas.microsoft.com/office/drawing/2014/main" id="{EE63D643-F673-4AAC-A37D-94942E5F29EA}"/>
                </a:ext>
              </a:extLst>
            </p:cNvPr>
            <p:cNvSpPr>
              <a:spLocks noChangeArrowheads="1"/>
            </p:cNvSpPr>
            <p:nvPr/>
          </p:nvSpPr>
          <p:spPr bwMode="auto">
            <a:xfrm>
              <a:off x="1126500" y="1431696"/>
              <a:ext cx="94445" cy="14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22" b="1">
                  <a:cs typeface="Arial" pitchFamily="34" charset="0"/>
                </a:rPr>
                <a:t>A</a:t>
              </a:r>
              <a:endParaRPr lang="en-US" sz="1836">
                <a:cs typeface="Arial" pitchFamily="34" charset="0"/>
              </a:endParaRPr>
            </a:p>
          </p:txBody>
        </p:sp>
        <p:sp>
          <p:nvSpPr>
            <p:cNvPr id="131" name="Rectangle 181">
              <a:extLst>
                <a:ext uri="{FF2B5EF4-FFF2-40B4-BE49-F238E27FC236}">
                  <a16:creationId xmlns:a16="http://schemas.microsoft.com/office/drawing/2014/main" id="{5EA4AB64-3F56-4409-A0E2-AA72EC70FA05}"/>
                </a:ext>
              </a:extLst>
            </p:cNvPr>
            <p:cNvSpPr>
              <a:spLocks noChangeArrowheads="1"/>
            </p:cNvSpPr>
            <p:nvPr/>
          </p:nvSpPr>
          <p:spPr bwMode="auto">
            <a:xfrm>
              <a:off x="1314148" y="1389797"/>
              <a:ext cx="314404" cy="20304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32" name="Rectangle 182">
              <a:extLst>
                <a:ext uri="{FF2B5EF4-FFF2-40B4-BE49-F238E27FC236}">
                  <a16:creationId xmlns:a16="http://schemas.microsoft.com/office/drawing/2014/main" id="{72F4E768-6C79-4735-A999-A5805FBF6042}"/>
                </a:ext>
              </a:extLst>
            </p:cNvPr>
            <p:cNvSpPr>
              <a:spLocks noChangeArrowheads="1"/>
            </p:cNvSpPr>
            <p:nvPr/>
          </p:nvSpPr>
          <p:spPr bwMode="auto">
            <a:xfrm>
              <a:off x="1314148" y="1389797"/>
              <a:ext cx="314404"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33" name="Rectangle 183">
              <a:extLst>
                <a:ext uri="{FF2B5EF4-FFF2-40B4-BE49-F238E27FC236}">
                  <a16:creationId xmlns:a16="http://schemas.microsoft.com/office/drawing/2014/main" id="{6A26A15B-2529-4C5A-996C-2FE0D697790A}"/>
                </a:ext>
              </a:extLst>
            </p:cNvPr>
            <p:cNvSpPr>
              <a:spLocks noChangeArrowheads="1"/>
            </p:cNvSpPr>
            <p:nvPr/>
          </p:nvSpPr>
          <p:spPr bwMode="auto">
            <a:xfrm>
              <a:off x="1440904" y="1431696"/>
              <a:ext cx="86989" cy="14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22" b="1">
                  <a:cs typeface="Arial" pitchFamily="34" charset="0"/>
                </a:rPr>
                <a:t>B</a:t>
              </a:r>
              <a:endParaRPr lang="en-US" sz="1836">
                <a:cs typeface="Arial" pitchFamily="34" charset="0"/>
              </a:endParaRPr>
            </a:p>
          </p:txBody>
        </p:sp>
        <p:sp>
          <p:nvSpPr>
            <p:cNvPr id="134" name="Rectangle 184">
              <a:extLst>
                <a:ext uri="{FF2B5EF4-FFF2-40B4-BE49-F238E27FC236}">
                  <a16:creationId xmlns:a16="http://schemas.microsoft.com/office/drawing/2014/main" id="{0877C857-7AB2-4156-8AD4-78DCCEC5905C}"/>
                </a:ext>
              </a:extLst>
            </p:cNvPr>
            <p:cNvSpPr>
              <a:spLocks noChangeArrowheads="1"/>
            </p:cNvSpPr>
            <p:nvPr/>
          </p:nvSpPr>
          <p:spPr bwMode="auto">
            <a:xfrm>
              <a:off x="1628552" y="1389797"/>
              <a:ext cx="314404" cy="20304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35" name="Rectangle 185">
              <a:extLst>
                <a:ext uri="{FF2B5EF4-FFF2-40B4-BE49-F238E27FC236}">
                  <a16:creationId xmlns:a16="http://schemas.microsoft.com/office/drawing/2014/main" id="{5DBA5FCD-03D9-43DD-9DFC-ECE449FC5709}"/>
                </a:ext>
              </a:extLst>
            </p:cNvPr>
            <p:cNvSpPr>
              <a:spLocks noChangeArrowheads="1"/>
            </p:cNvSpPr>
            <p:nvPr/>
          </p:nvSpPr>
          <p:spPr bwMode="auto">
            <a:xfrm>
              <a:off x="1628552" y="1389797"/>
              <a:ext cx="314404"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36" name="Rectangle 186">
              <a:extLst>
                <a:ext uri="{FF2B5EF4-FFF2-40B4-BE49-F238E27FC236}">
                  <a16:creationId xmlns:a16="http://schemas.microsoft.com/office/drawing/2014/main" id="{238C1988-3AC9-4D62-923A-7A2741D447D1}"/>
                </a:ext>
              </a:extLst>
            </p:cNvPr>
            <p:cNvSpPr>
              <a:spLocks noChangeArrowheads="1"/>
            </p:cNvSpPr>
            <p:nvPr/>
          </p:nvSpPr>
          <p:spPr bwMode="auto">
            <a:xfrm>
              <a:off x="1755308" y="1431696"/>
              <a:ext cx="84504" cy="14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22" b="1">
                  <a:cs typeface="Arial" pitchFamily="34" charset="0"/>
                </a:rPr>
                <a:t>C</a:t>
              </a:r>
              <a:endParaRPr lang="en-US" sz="1836">
                <a:cs typeface="Arial" pitchFamily="34" charset="0"/>
              </a:endParaRPr>
            </a:p>
          </p:txBody>
        </p:sp>
        <p:sp>
          <p:nvSpPr>
            <p:cNvPr id="137" name="Rectangle 187">
              <a:extLst>
                <a:ext uri="{FF2B5EF4-FFF2-40B4-BE49-F238E27FC236}">
                  <a16:creationId xmlns:a16="http://schemas.microsoft.com/office/drawing/2014/main" id="{AD5C3377-5A27-4F81-A9B5-87D98AB36046}"/>
                </a:ext>
              </a:extLst>
            </p:cNvPr>
            <p:cNvSpPr>
              <a:spLocks noChangeArrowheads="1"/>
            </p:cNvSpPr>
            <p:nvPr/>
          </p:nvSpPr>
          <p:spPr bwMode="auto">
            <a:xfrm>
              <a:off x="1942956" y="1389797"/>
              <a:ext cx="315647" cy="20304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38" name="Rectangle 188">
              <a:extLst>
                <a:ext uri="{FF2B5EF4-FFF2-40B4-BE49-F238E27FC236}">
                  <a16:creationId xmlns:a16="http://schemas.microsoft.com/office/drawing/2014/main" id="{6A16ECE7-9A1C-45D6-A386-C9839301EEA2}"/>
                </a:ext>
              </a:extLst>
            </p:cNvPr>
            <p:cNvSpPr>
              <a:spLocks noChangeArrowheads="1"/>
            </p:cNvSpPr>
            <p:nvPr/>
          </p:nvSpPr>
          <p:spPr bwMode="auto">
            <a:xfrm>
              <a:off x="1942956" y="1389797"/>
              <a:ext cx="315647" cy="203048"/>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39" name="Rectangle 189">
              <a:extLst>
                <a:ext uri="{FF2B5EF4-FFF2-40B4-BE49-F238E27FC236}">
                  <a16:creationId xmlns:a16="http://schemas.microsoft.com/office/drawing/2014/main" id="{03183E58-34C5-4AFC-A095-2C2BFC8CD7A8}"/>
                </a:ext>
              </a:extLst>
            </p:cNvPr>
            <p:cNvSpPr>
              <a:spLocks noChangeArrowheads="1"/>
            </p:cNvSpPr>
            <p:nvPr/>
          </p:nvSpPr>
          <p:spPr bwMode="auto">
            <a:xfrm>
              <a:off x="2069712" y="1431696"/>
              <a:ext cx="99416" cy="14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22" b="1">
                  <a:cs typeface="Arial" pitchFamily="34" charset="0"/>
                </a:rPr>
                <a:t>D</a:t>
              </a:r>
              <a:endParaRPr lang="en-US" sz="1836">
                <a:cs typeface="Arial" pitchFamily="34" charset="0"/>
              </a:endParaRPr>
            </a:p>
          </p:txBody>
        </p:sp>
        <p:sp>
          <p:nvSpPr>
            <p:cNvPr id="140" name="Line 190">
              <a:extLst>
                <a:ext uri="{FF2B5EF4-FFF2-40B4-BE49-F238E27FC236}">
                  <a16:creationId xmlns:a16="http://schemas.microsoft.com/office/drawing/2014/main" id="{5318CACC-B56F-49D9-A1F8-7698E91E6CF3}"/>
                </a:ext>
              </a:extLst>
            </p:cNvPr>
            <p:cNvSpPr>
              <a:spLocks noChangeShapeType="1"/>
            </p:cNvSpPr>
            <p:nvPr/>
          </p:nvSpPr>
          <p:spPr bwMode="auto">
            <a:xfrm>
              <a:off x="789727" y="1592845"/>
              <a:ext cx="16776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41" name="Line 191">
              <a:extLst>
                <a:ext uri="{FF2B5EF4-FFF2-40B4-BE49-F238E27FC236}">
                  <a16:creationId xmlns:a16="http://schemas.microsoft.com/office/drawing/2014/main" id="{D6321493-057B-4F19-BD3D-FBC0E7CCC532}"/>
                </a:ext>
              </a:extLst>
            </p:cNvPr>
            <p:cNvSpPr>
              <a:spLocks noChangeShapeType="1"/>
            </p:cNvSpPr>
            <p:nvPr/>
          </p:nvSpPr>
          <p:spPr bwMode="auto">
            <a:xfrm>
              <a:off x="789727" y="4042312"/>
              <a:ext cx="1677650" cy="0"/>
            </a:xfrm>
            <a:prstGeom prst="line">
              <a:avLst/>
            </a:prstGeom>
            <a:noFill/>
            <a:ln w="14">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66" name="Rectangle 219">
              <a:extLst>
                <a:ext uri="{FF2B5EF4-FFF2-40B4-BE49-F238E27FC236}">
                  <a16:creationId xmlns:a16="http://schemas.microsoft.com/office/drawing/2014/main" id="{570C8CAD-7FB9-46C0-AD6B-22368F80C182}"/>
                </a:ext>
              </a:extLst>
            </p:cNvPr>
            <p:cNvSpPr>
              <a:spLocks noChangeArrowheads="1"/>
            </p:cNvSpPr>
            <p:nvPr/>
          </p:nvSpPr>
          <p:spPr bwMode="auto">
            <a:xfrm>
              <a:off x="1104131" y="1646024"/>
              <a:ext cx="105630" cy="713891"/>
            </a:xfrm>
            <a:prstGeom prst="rect">
              <a:avLst/>
            </a:prstGeom>
            <a:solidFill>
              <a:schemeClr val="accent1"/>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67" name="Rectangle 220">
              <a:extLst>
                <a:ext uri="{FF2B5EF4-FFF2-40B4-BE49-F238E27FC236}">
                  <a16:creationId xmlns:a16="http://schemas.microsoft.com/office/drawing/2014/main" id="{7F99B792-2E18-4A76-B9F1-2C863E1C47EA}"/>
                </a:ext>
              </a:extLst>
            </p:cNvPr>
            <p:cNvSpPr>
              <a:spLocks noChangeArrowheads="1"/>
            </p:cNvSpPr>
            <p:nvPr/>
          </p:nvSpPr>
          <p:spPr bwMode="auto">
            <a:xfrm>
              <a:off x="1104131" y="1646024"/>
              <a:ext cx="105630" cy="713891"/>
            </a:xfrm>
            <a:prstGeom prst="rect">
              <a:avLst/>
            </a:prstGeom>
            <a:solidFill>
              <a:schemeClr val="accent2"/>
            </a:solidFill>
            <a:ln w="2">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68" name="Rectangle 221">
              <a:extLst>
                <a:ext uri="{FF2B5EF4-FFF2-40B4-BE49-F238E27FC236}">
                  <a16:creationId xmlns:a16="http://schemas.microsoft.com/office/drawing/2014/main" id="{D311A2F1-FF24-4E20-BEF9-025702F3ABEB}"/>
                </a:ext>
              </a:extLst>
            </p:cNvPr>
            <p:cNvSpPr>
              <a:spLocks noChangeArrowheads="1"/>
            </p:cNvSpPr>
            <p:nvPr/>
          </p:nvSpPr>
          <p:spPr bwMode="auto">
            <a:xfrm>
              <a:off x="1104131" y="2461439"/>
              <a:ext cx="105630" cy="713891"/>
            </a:xfrm>
            <a:prstGeom prst="rect">
              <a:avLst/>
            </a:prstGeom>
            <a:solidFill>
              <a:schemeClr val="accent2"/>
            </a:solidFill>
            <a:ln w="9525">
              <a:solidFill>
                <a:schemeClr val="accent2"/>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69" name="Rectangle 222">
              <a:extLst>
                <a:ext uri="{FF2B5EF4-FFF2-40B4-BE49-F238E27FC236}">
                  <a16:creationId xmlns:a16="http://schemas.microsoft.com/office/drawing/2014/main" id="{A4D3BE43-A275-4FFC-B1DB-0A4A07236075}"/>
                </a:ext>
              </a:extLst>
            </p:cNvPr>
            <p:cNvSpPr>
              <a:spLocks noChangeArrowheads="1"/>
            </p:cNvSpPr>
            <p:nvPr/>
          </p:nvSpPr>
          <p:spPr bwMode="auto">
            <a:xfrm>
              <a:off x="1104131" y="2461439"/>
              <a:ext cx="105630" cy="713891"/>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70" name="Rectangle 223">
              <a:extLst>
                <a:ext uri="{FF2B5EF4-FFF2-40B4-BE49-F238E27FC236}">
                  <a16:creationId xmlns:a16="http://schemas.microsoft.com/office/drawing/2014/main" id="{353704A3-C43A-4FB2-9005-A5CDFDF4EDDE}"/>
                </a:ext>
              </a:extLst>
            </p:cNvPr>
            <p:cNvSpPr>
              <a:spLocks noChangeArrowheads="1"/>
            </p:cNvSpPr>
            <p:nvPr/>
          </p:nvSpPr>
          <p:spPr bwMode="auto">
            <a:xfrm>
              <a:off x="1104131" y="3276854"/>
              <a:ext cx="105630" cy="713891"/>
            </a:xfrm>
            <a:prstGeom prst="rect">
              <a:avLst/>
            </a:prstGeom>
            <a:solidFill>
              <a:schemeClr val="accent1"/>
            </a:solidFill>
            <a:ln w="9525">
              <a:solidFill>
                <a:schemeClr val="accent1"/>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71" name="Rectangle 224">
              <a:extLst>
                <a:ext uri="{FF2B5EF4-FFF2-40B4-BE49-F238E27FC236}">
                  <a16:creationId xmlns:a16="http://schemas.microsoft.com/office/drawing/2014/main" id="{BB0FC8C5-F722-47FE-B416-40B4D1AB0705}"/>
                </a:ext>
              </a:extLst>
            </p:cNvPr>
            <p:cNvSpPr>
              <a:spLocks noChangeArrowheads="1"/>
            </p:cNvSpPr>
            <p:nvPr/>
          </p:nvSpPr>
          <p:spPr bwMode="auto">
            <a:xfrm>
              <a:off x="1104131" y="3276854"/>
              <a:ext cx="105630" cy="713891"/>
            </a:xfrm>
            <a:prstGeom prst="rect">
              <a:avLst/>
            </a:prstGeom>
            <a:solidFill>
              <a:schemeClr val="accent2"/>
            </a:solidFill>
            <a:ln w="2">
              <a:solidFill>
                <a:schemeClr val="accent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72" name="Rectangle 225">
              <a:extLst>
                <a:ext uri="{FF2B5EF4-FFF2-40B4-BE49-F238E27FC236}">
                  <a16:creationId xmlns:a16="http://schemas.microsoft.com/office/drawing/2014/main" id="{1FC3BD6E-845B-4833-8196-76886AD1A58A}"/>
                </a:ext>
              </a:extLst>
            </p:cNvPr>
            <p:cNvSpPr>
              <a:spLocks noChangeArrowheads="1"/>
            </p:cNvSpPr>
            <p:nvPr/>
          </p:nvSpPr>
          <p:spPr bwMode="auto">
            <a:xfrm>
              <a:off x="1418535" y="1646024"/>
              <a:ext cx="104387" cy="713891"/>
            </a:xfrm>
            <a:prstGeom prst="rect">
              <a:avLst/>
            </a:prstGeom>
            <a:solidFill>
              <a:schemeClr val="accent3"/>
            </a:solidFill>
            <a:ln w="9525">
              <a:solidFill>
                <a:schemeClr val="accent3"/>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73" name="Rectangle 226">
              <a:extLst>
                <a:ext uri="{FF2B5EF4-FFF2-40B4-BE49-F238E27FC236}">
                  <a16:creationId xmlns:a16="http://schemas.microsoft.com/office/drawing/2014/main" id="{139320E6-2716-435B-ABED-C43749A64BA6}"/>
                </a:ext>
              </a:extLst>
            </p:cNvPr>
            <p:cNvSpPr>
              <a:spLocks noChangeArrowheads="1"/>
            </p:cNvSpPr>
            <p:nvPr/>
          </p:nvSpPr>
          <p:spPr bwMode="auto">
            <a:xfrm>
              <a:off x="1418535" y="1646024"/>
              <a:ext cx="104387" cy="713891"/>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74" name="Rectangle 227">
              <a:extLst>
                <a:ext uri="{FF2B5EF4-FFF2-40B4-BE49-F238E27FC236}">
                  <a16:creationId xmlns:a16="http://schemas.microsoft.com/office/drawing/2014/main" id="{9C3F408E-67FD-4EF5-8C03-BC146C8E1A01}"/>
                </a:ext>
              </a:extLst>
            </p:cNvPr>
            <p:cNvSpPr>
              <a:spLocks noChangeArrowheads="1"/>
            </p:cNvSpPr>
            <p:nvPr/>
          </p:nvSpPr>
          <p:spPr bwMode="auto">
            <a:xfrm>
              <a:off x="1418535" y="2461439"/>
              <a:ext cx="104387" cy="713891"/>
            </a:xfrm>
            <a:prstGeom prst="rect">
              <a:avLst/>
            </a:prstGeom>
            <a:solidFill>
              <a:schemeClr val="accent3"/>
            </a:solidFill>
            <a:ln w="9525">
              <a:solidFill>
                <a:schemeClr val="accent3"/>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75" name="Rectangle 228">
              <a:extLst>
                <a:ext uri="{FF2B5EF4-FFF2-40B4-BE49-F238E27FC236}">
                  <a16:creationId xmlns:a16="http://schemas.microsoft.com/office/drawing/2014/main" id="{3D68FCC6-94DB-4EBC-AC33-28934B5FEF00}"/>
                </a:ext>
              </a:extLst>
            </p:cNvPr>
            <p:cNvSpPr>
              <a:spLocks noChangeArrowheads="1"/>
            </p:cNvSpPr>
            <p:nvPr/>
          </p:nvSpPr>
          <p:spPr bwMode="auto">
            <a:xfrm>
              <a:off x="1418535" y="2461439"/>
              <a:ext cx="104387" cy="713891"/>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76" name="Rectangle 229">
              <a:extLst>
                <a:ext uri="{FF2B5EF4-FFF2-40B4-BE49-F238E27FC236}">
                  <a16:creationId xmlns:a16="http://schemas.microsoft.com/office/drawing/2014/main" id="{68EBEC51-2DE5-4052-A287-E2F422AE558A}"/>
                </a:ext>
              </a:extLst>
            </p:cNvPr>
            <p:cNvSpPr>
              <a:spLocks noChangeArrowheads="1"/>
            </p:cNvSpPr>
            <p:nvPr/>
          </p:nvSpPr>
          <p:spPr bwMode="auto">
            <a:xfrm>
              <a:off x="1418535" y="3276854"/>
              <a:ext cx="104387" cy="713891"/>
            </a:xfrm>
            <a:prstGeom prst="rect">
              <a:avLst/>
            </a:prstGeom>
            <a:solidFill>
              <a:schemeClr val="accent3"/>
            </a:solidFill>
            <a:ln w="9525">
              <a:solidFill>
                <a:schemeClr val="accent3"/>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77" name="Rectangle 230">
              <a:extLst>
                <a:ext uri="{FF2B5EF4-FFF2-40B4-BE49-F238E27FC236}">
                  <a16:creationId xmlns:a16="http://schemas.microsoft.com/office/drawing/2014/main" id="{4A5FB5EB-F976-4FCE-A748-348A6A9FF0C4}"/>
                </a:ext>
              </a:extLst>
            </p:cNvPr>
            <p:cNvSpPr>
              <a:spLocks noChangeArrowheads="1"/>
            </p:cNvSpPr>
            <p:nvPr/>
          </p:nvSpPr>
          <p:spPr bwMode="auto">
            <a:xfrm>
              <a:off x="1418535" y="3276854"/>
              <a:ext cx="104387" cy="713891"/>
            </a:xfrm>
            <a:prstGeom prst="rect">
              <a:avLst/>
            </a:prstGeom>
            <a:solidFill>
              <a:schemeClr val="accent3"/>
            </a:solidFill>
            <a:ln w="2">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78" name="Rectangle 231">
              <a:extLst>
                <a:ext uri="{FF2B5EF4-FFF2-40B4-BE49-F238E27FC236}">
                  <a16:creationId xmlns:a16="http://schemas.microsoft.com/office/drawing/2014/main" id="{616CD43F-5388-4390-9562-3294E3BBD77D}"/>
                </a:ext>
              </a:extLst>
            </p:cNvPr>
            <p:cNvSpPr>
              <a:spLocks noChangeArrowheads="1"/>
            </p:cNvSpPr>
            <p:nvPr/>
          </p:nvSpPr>
          <p:spPr bwMode="auto">
            <a:xfrm>
              <a:off x="1732939" y="1646024"/>
              <a:ext cx="104387" cy="713891"/>
            </a:xfrm>
            <a:prstGeom prst="rect">
              <a:avLst/>
            </a:prstGeom>
            <a:solidFill>
              <a:srgbClr val="B5CB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79" name="Rectangle 232">
              <a:extLst>
                <a:ext uri="{FF2B5EF4-FFF2-40B4-BE49-F238E27FC236}">
                  <a16:creationId xmlns:a16="http://schemas.microsoft.com/office/drawing/2014/main" id="{D29732C6-4590-49AC-95D2-00804C6CB43F}"/>
                </a:ext>
              </a:extLst>
            </p:cNvPr>
            <p:cNvSpPr>
              <a:spLocks noChangeArrowheads="1"/>
            </p:cNvSpPr>
            <p:nvPr/>
          </p:nvSpPr>
          <p:spPr bwMode="auto">
            <a:xfrm>
              <a:off x="1732939" y="1646024"/>
              <a:ext cx="104387" cy="713891"/>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80" name="Rectangle 233">
              <a:extLst>
                <a:ext uri="{FF2B5EF4-FFF2-40B4-BE49-F238E27FC236}">
                  <a16:creationId xmlns:a16="http://schemas.microsoft.com/office/drawing/2014/main" id="{6618E672-2099-4515-B434-43B3770A93F3}"/>
                </a:ext>
              </a:extLst>
            </p:cNvPr>
            <p:cNvSpPr>
              <a:spLocks noChangeArrowheads="1"/>
            </p:cNvSpPr>
            <p:nvPr/>
          </p:nvSpPr>
          <p:spPr bwMode="auto">
            <a:xfrm>
              <a:off x="1732939" y="1646024"/>
              <a:ext cx="104387" cy="713891"/>
            </a:xfrm>
            <a:prstGeom prst="rect">
              <a:avLst/>
            </a:prstGeom>
            <a:solidFill>
              <a:schemeClr val="accent5"/>
            </a:solidFill>
            <a:ln w="9525">
              <a:solidFill>
                <a:schemeClr val="accent5"/>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81" name="Rectangle 234">
              <a:extLst>
                <a:ext uri="{FF2B5EF4-FFF2-40B4-BE49-F238E27FC236}">
                  <a16:creationId xmlns:a16="http://schemas.microsoft.com/office/drawing/2014/main" id="{DC61F3E7-F470-4EB3-B44C-C96F92CAFBEE}"/>
                </a:ext>
              </a:extLst>
            </p:cNvPr>
            <p:cNvSpPr>
              <a:spLocks noChangeArrowheads="1"/>
            </p:cNvSpPr>
            <p:nvPr/>
          </p:nvSpPr>
          <p:spPr bwMode="auto">
            <a:xfrm>
              <a:off x="1732939" y="1646024"/>
              <a:ext cx="104387" cy="713891"/>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82" name="Rectangle 235">
              <a:extLst>
                <a:ext uri="{FF2B5EF4-FFF2-40B4-BE49-F238E27FC236}">
                  <a16:creationId xmlns:a16="http://schemas.microsoft.com/office/drawing/2014/main" id="{6A89123B-EEDD-407D-B6F9-EE7C7040C17F}"/>
                </a:ext>
              </a:extLst>
            </p:cNvPr>
            <p:cNvSpPr>
              <a:spLocks noChangeArrowheads="1"/>
            </p:cNvSpPr>
            <p:nvPr/>
          </p:nvSpPr>
          <p:spPr bwMode="auto">
            <a:xfrm>
              <a:off x="1732939" y="2461439"/>
              <a:ext cx="104387" cy="713891"/>
            </a:xfrm>
            <a:prstGeom prst="rect">
              <a:avLst/>
            </a:prstGeom>
            <a:solidFill>
              <a:schemeClr val="accent5"/>
            </a:solidFill>
            <a:ln w="9525">
              <a:solidFill>
                <a:schemeClr val="accent5"/>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83" name="Rectangle 236">
              <a:extLst>
                <a:ext uri="{FF2B5EF4-FFF2-40B4-BE49-F238E27FC236}">
                  <a16:creationId xmlns:a16="http://schemas.microsoft.com/office/drawing/2014/main" id="{601F2FE9-4EDB-4A13-8465-AE86DA93A811}"/>
                </a:ext>
              </a:extLst>
            </p:cNvPr>
            <p:cNvSpPr>
              <a:spLocks noChangeArrowheads="1"/>
            </p:cNvSpPr>
            <p:nvPr/>
          </p:nvSpPr>
          <p:spPr bwMode="auto">
            <a:xfrm>
              <a:off x="1732939" y="2461439"/>
              <a:ext cx="104387" cy="713891"/>
            </a:xfrm>
            <a:prstGeom prst="rect">
              <a:avLst/>
            </a:prstGeom>
            <a:noFill/>
            <a:ln w="2">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84" name="Rectangle 237">
              <a:extLst>
                <a:ext uri="{FF2B5EF4-FFF2-40B4-BE49-F238E27FC236}">
                  <a16:creationId xmlns:a16="http://schemas.microsoft.com/office/drawing/2014/main" id="{5F7A00D1-425C-4143-A640-88D2A33070BC}"/>
                </a:ext>
              </a:extLst>
            </p:cNvPr>
            <p:cNvSpPr>
              <a:spLocks noChangeArrowheads="1"/>
            </p:cNvSpPr>
            <p:nvPr/>
          </p:nvSpPr>
          <p:spPr bwMode="auto">
            <a:xfrm>
              <a:off x="1732939" y="3276854"/>
              <a:ext cx="104387" cy="713891"/>
            </a:xfrm>
            <a:prstGeom prst="rect">
              <a:avLst/>
            </a:prstGeom>
            <a:solidFill>
              <a:schemeClr val="accent5"/>
            </a:solidFill>
            <a:ln w="9525">
              <a:solidFill>
                <a:schemeClr val="accent5"/>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85" name="Rectangle 238">
              <a:extLst>
                <a:ext uri="{FF2B5EF4-FFF2-40B4-BE49-F238E27FC236}">
                  <a16:creationId xmlns:a16="http://schemas.microsoft.com/office/drawing/2014/main" id="{E190F724-10A1-4D63-9E48-8C8F40A573E8}"/>
                </a:ext>
              </a:extLst>
            </p:cNvPr>
            <p:cNvSpPr>
              <a:spLocks noChangeArrowheads="1"/>
            </p:cNvSpPr>
            <p:nvPr/>
          </p:nvSpPr>
          <p:spPr bwMode="auto">
            <a:xfrm>
              <a:off x="1732939" y="3276854"/>
              <a:ext cx="104387" cy="713891"/>
            </a:xfrm>
            <a:prstGeom prst="rect">
              <a:avLst/>
            </a:prstGeom>
            <a:noFill/>
            <a:ln w="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206" name="Rectangle 262">
              <a:extLst>
                <a:ext uri="{FF2B5EF4-FFF2-40B4-BE49-F238E27FC236}">
                  <a16:creationId xmlns:a16="http://schemas.microsoft.com/office/drawing/2014/main" id="{0F563916-EFCE-48B9-855E-978691A708D6}"/>
                </a:ext>
              </a:extLst>
            </p:cNvPr>
            <p:cNvSpPr>
              <a:spLocks noChangeArrowheads="1"/>
            </p:cNvSpPr>
            <p:nvPr/>
          </p:nvSpPr>
          <p:spPr bwMode="auto">
            <a:xfrm rot="16200000">
              <a:off x="841087" y="3595311"/>
              <a:ext cx="29007" cy="14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20">
                  <a:solidFill>
                    <a:schemeClr val="bg1"/>
                  </a:solidFill>
                  <a:cs typeface="Arial" pitchFamily="34" charset="0"/>
                </a:rPr>
                <a:t> </a:t>
              </a:r>
              <a:endParaRPr lang="en-US" sz="1836">
                <a:solidFill>
                  <a:schemeClr val="bg1"/>
                </a:solidFill>
                <a:cs typeface="Arial" pitchFamily="34" charset="0"/>
              </a:endParaRPr>
            </a:p>
          </p:txBody>
        </p:sp>
        <p:sp>
          <p:nvSpPr>
            <p:cNvPr id="207" name="Rectangle 268">
              <a:extLst>
                <a:ext uri="{FF2B5EF4-FFF2-40B4-BE49-F238E27FC236}">
                  <a16:creationId xmlns:a16="http://schemas.microsoft.com/office/drawing/2014/main" id="{8CFB4A59-AB93-419B-A7DA-5159144D64DC}"/>
                </a:ext>
              </a:extLst>
            </p:cNvPr>
            <p:cNvSpPr>
              <a:spLocks noChangeArrowheads="1"/>
            </p:cNvSpPr>
            <p:nvPr/>
          </p:nvSpPr>
          <p:spPr bwMode="auto">
            <a:xfrm rot="16200000">
              <a:off x="841087" y="3232725"/>
              <a:ext cx="29007" cy="14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20">
                  <a:solidFill>
                    <a:schemeClr val="bg1"/>
                  </a:solidFill>
                  <a:cs typeface="Arial" pitchFamily="34" charset="0"/>
                </a:rPr>
                <a:t> </a:t>
              </a:r>
              <a:endParaRPr lang="en-US" sz="1836">
                <a:solidFill>
                  <a:schemeClr val="bg1"/>
                </a:solidFill>
                <a:cs typeface="Arial" pitchFamily="34" charset="0"/>
              </a:endParaRPr>
            </a:p>
          </p:txBody>
        </p:sp>
        <p:sp>
          <p:nvSpPr>
            <p:cNvPr id="208" name="Rectangle 272">
              <a:extLst>
                <a:ext uri="{FF2B5EF4-FFF2-40B4-BE49-F238E27FC236}">
                  <a16:creationId xmlns:a16="http://schemas.microsoft.com/office/drawing/2014/main" id="{EBE4230A-47F0-49EA-8212-CE32ABB34D95}"/>
                </a:ext>
              </a:extLst>
            </p:cNvPr>
            <p:cNvSpPr>
              <a:spLocks noChangeArrowheads="1"/>
            </p:cNvSpPr>
            <p:nvPr/>
          </p:nvSpPr>
          <p:spPr bwMode="auto">
            <a:xfrm rot="16200000">
              <a:off x="854348" y="1961923"/>
              <a:ext cx="0" cy="26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sz="1836">
                <a:solidFill>
                  <a:schemeClr val="bg1"/>
                </a:solidFill>
                <a:cs typeface="Arial" pitchFamily="34" charset="0"/>
              </a:endParaRPr>
            </a:p>
          </p:txBody>
        </p:sp>
        <p:sp>
          <p:nvSpPr>
            <p:cNvPr id="209" name="Rectangle 273">
              <a:extLst>
                <a:ext uri="{FF2B5EF4-FFF2-40B4-BE49-F238E27FC236}">
                  <a16:creationId xmlns:a16="http://schemas.microsoft.com/office/drawing/2014/main" id="{3D9F9831-F0BD-4ED7-AD1F-C1C9A3EEDB95}"/>
                </a:ext>
              </a:extLst>
            </p:cNvPr>
            <p:cNvSpPr>
              <a:spLocks noChangeArrowheads="1"/>
            </p:cNvSpPr>
            <p:nvPr/>
          </p:nvSpPr>
          <p:spPr bwMode="auto">
            <a:xfrm rot="16200000">
              <a:off x="841087" y="1962870"/>
              <a:ext cx="29007" cy="14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20">
                  <a:solidFill>
                    <a:schemeClr val="bg1"/>
                  </a:solidFill>
                  <a:cs typeface="Arial" pitchFamily="34" charset="0"/>
                </a:rPr>
                <a:t> </a:t>
              </a:r>
              <a:endParaRPr lang="en-US" sz="1836">
                <a:solidFill>
                  <a:schemeClr val="bg1"/>
                </a:solidFill>
                <a:cs typeface="Arial" pitchFamily="34" charset="0"/>
              </a:endParaRPr>
            </a:p>
          </p:txBody>
        </p:sp>
        <p:sp>
          <p:nvSpPr>
            <p:cNvPr id="210" name="Rectangle 276">
              <a:extLst>
                <a:ext uri="{FF2B5EF4-FFF2-40B4-BE49-F238E27FC236}">
                  <a16:creationId xmlns:a16="http://schemas.microsoft.com/office/drawing/2014/main" id="{82D80F0D-95CF-45FE-9265-9AB96805CA5A}"/>
                </a:ext>
              </a:extLst>
            </p:cNvPr>
            <p:cNvSpPr>
              <a:spLocks noChangeArrowheads="1"/>
            </p:cNvSpPr>
            <p:nvPr/>
          </p:nvSpPr>
          <p:spPr bwMode="auto">
            <a:xfrm rot="16200000">
              <a:off x="854348" y="1734703"/>
              <a:ext cx="0" cy="26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sz="1836">
                <a:solidFill>
                  <a:schemeClr val="bg1"/>
                </a:solidFill>
                <a:cs typeface="Arial" pitchFamily="34" charset="0"/>
              </a:endParaRPr>
            </a:p>
          </p:txBody>
        </p:sp>
        <p:sp>
          <p:nvSpPr>
            <p:cNvPr id="211" name="Rectangle 278">
              <a:extLst>
                <a:ext uri="{FF2B5EF4-FFF2-40B4-BE49-F238E27FC236}">
                  <a16:creationId xmlns:a16="http://schemas.microsoft.com/office/drawing/2014/main" id="{515B82EB-A159-4572-AF6F-959E51014377}"/>
                </a:ext>
              </a:extLst>
            </p:cNvPr>
            <p:cNvSpPr>
              <a:spLocks noChangeArrowheads="1"/>
            </p:cNvSpPr>
            <p:nvPr/>
          </p:nvSpPr>
          <p:spPr bwMode="auto">
            <a:xfrm rot="16200000">
              <a:off x="854348" y="1591280"/>
              <a:ext cx="0" cy="26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sz="1836">
                <a:solidFill>
                  <a:schemeClr val="bg1"/>
                </a:solidFill>
                <a:cs typeface="Arial" pitchFamily="34" charset="0"/>
              </a:endParaRPr>
            </a:p>
          </p:txBody>
        </p:sp>
        <p:sp>
          <p:nvSpPr>
            <p:cNvPr id="212" name="Rectangle 279">
              <a:extLst>
                <a:ext uri="{FF2B5EF4-FFF2-40B4-BE49-F238E27FC236}">
                  <a16:creationId xmlns:a16="http://schemas.microsoft.com/office/drawing/2014/main" id="{CBDE1663-6CC3-4753-BDE8-1DA0D3BEC44D}"/>
                </a:ext>
              </a:extLst>
            </p:cNvPr>
            <p:cNvSpPr>
              <a:spLocks noChangeArrowheads="1"/>
            </p:cNvSpPr>
            <p:nvPr/>
          </p:nvSpPr>
          <p:spPr bwMode="auto">
            <a:xfrm rot="16200000">
              <a:off x="855591" y="1546159"/>
              <a:ext cx="0" cy="26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sz="1836">
                <a:solidFill>
                  <a:schemeClr val="bg1"/>
                </a:solidFill>
                <a:cs typeface="Arial" pitchFamily="34" charset="0"/>
              </a:endParaRPr>
            </a:p>
          </p:txBody>
        </p:sp>
        <p:sp>
          <p:nvSpPr>
            <p:cNvPr id="27" name="TextBox 26">
              <a:extLst>
                <a:ext uri="{FF2B5EF4-FFF2-40B4-BE49-F238E27FC236}">
                  <a16:creationId xmlns:a16="http://schemas.microsoft.com/office/drawing/2014/main" id="{3D1CEE60-E3DF-4245-8AC8-0573BB11123D}"/>
                </a:ext>
              </a:extLst>
            </p:cNvPr>
            <p:cNvSpPr txBox="1"/>
            <p:nvPr/>
          </p:nvSpPr>
          <p:spPr>
            <a:xfrm rot="16200000">
              <a:off x="579029" y="1973047"/>
              <a:ext cx="610641" cy="154883"/>
            </a:xfrm>
            <a:prstGeom prst="rect">
              <a:avLst/>
            </a:prstGeom>
            <a:noFill/>
          </p:spPr>
          <p:txBody>
            <a:bodyPr wrap="none" lIns="0" tIns="0" rIns="0" bIns="0" rtlCol="0">
              <a:spAutoFit/>
            </a:bodyPr>
            <a:lstStyle/>
            <a:p>
              <a:r>
                <a:rPr lang="en-US" sz="1071" err="1"/>
                <a:t>Rowgroup</a:t>
              </a:r>
              <a:r>
                <a:rPr lang="en-US" sz="1071"/>
                <a:t> 1</a:t>
              </a:r>
            </a:p>
          </p:txBody>
        </p:sp>
        <p:sp>
          <p:nvSpPr>
            <p:cNvPr id="28" name="TextBox 27">
              <a:extLst>
                <a:ext uri="{FF2B5EF4-FFF2-40B4-BE49-F238E27FC236}">
                  <a16:creationId xmlns:a16="http://schemas.microsoft.com/office/drawing/2014/main" id="{A1EB4EB6-E3C8-4102-824B-A649074A3095}"/>
                </a:ext>
              </a:extLst>
            </p:cNvPr>
            <p:cNvSpPr txBox="1"/>
            <p:nvPr/>
          </p:nvSpPr>
          <p:spPr>
            <a:xfrm rot="16200000">
              <a:off x="568056" y="2814076"/>
              <a:ext cx="610641" cy="154883"/>
            </a:xfrm>
            <a:prstGeom prst="rect">
              <a:avLst/>
            </a:prstGeom>
            <a:noFill/>
          </p:spPr>
          <p:txBody>
            <a:bodyPr wrap="none" lIns="0" tIns="0" rIns="0" bIns="0" rtlCol="0">
              <a:spAutoFit/>
            </a:bodyPr>
            <a:lstStyle/>
            <a:p>
              <a:r>
                <a:rPr lang="en-US" sz="1071" err="1"/>
                <a:t>Rowgroup</a:t>
              </a:r>
              <a:r>
                <a:rPr lang="en-US" sz="1071"/>
                <a:t> 2</a:t>
              </a:r>
            </a:p>
          </p:txBody>
        </p:sp>
        <p:sp>
          <p:nvSpPr>
            <p:cNvPr id="29" name="TextBox 28">
              <a:extLst>
                <a:ext uri="{FF2B5EF4-FFF2-40B4-BE49-F238E27FC236}">
                  <a16:creationId xmlns:a16="http://schemas.microsoft.com/office/drawing/2014/main" id="{406881C7-1070-44F7-A75B-60E1ABFDD59C}"/>
                </a:ext>
              </a:extLst>
            </p:cNvPr>
            <p:cNvSpPr txBox="1"/>
            <p:nvPr/>
          </p:nvSpPr>
          <p:spPr>
            <a:xfrm rot="16200000">
              <a:off x="579029" y="3615924"/>
              <a:ext cx="610641" cy="154883"/>
            </a:xfrm>
            <a:prstGeom prst="rect">
              <a:avLst/>
            </a:prstGeom>
            <a:noFill/>
          </p:spPr>
          <p:txBody>
            <a:bodyPr wrap="none" lIns="0" tIns="0" rIns="0" bIns="0" rtlCol="0">
              <a:spAutoFit/>
            </a:bodyPr>
            <a:lstStyle/>
            <a:p>
              <a:r>
                <a:rPr lang="en-US" sz="1071" err="1"/>
                <a:t>Rowgroup</a:t>
              </a:r>
              <a:r>
                <a:rPr lang="en-US" sz="1071"/>
                <a:t> 3</a:t>
              </a:r>
            </a:p>
          </p:txBody>
        </p:sp>
        <p:sp>
          <p:nvSpPr>
            <p:cNvPr id="6" name="TextBox 5">
              <a:extLst>
                <a:ext uri="{FF2B5EF4-FFF2-40B4-BE49-F238E27FC236}">
                  <a16:creationId xmlns:a16="http://schemas.microsoft.com/office/drawing/2014/main" id="{2BC77E0C-CC3E-4CAF-8004-E38B9ABDDF84}"/>
                </a:ext>
              </a:extLst>
            </p:cNvPr>
            <p:cNvSpPr txBox="1"/>
            <p:nvPr/>
          </p:nvSpPr>
          <p:spPr>
            <a:xfrm rot="16200000">
              <a:off x="-277078" y="2501866"/>
              <a:ext cx="1679488" cy="312073"/>
            </a:xfrm>
            <a:prstGeom prst="rect">
              <a:avLst/>
            </a:prstGeom>
            <a:noFill/>
          </p:spPr>
          <p:txBody>
            <a:bodyPr wrap="square" rtlCol="0">
              <a:spAutoFit/>
            </a:bodyPr>
            <a:lstStyle/>
            <a:p>
              <a:r>
                <a:rPr lang="en-US" sz="1428">
                  <a:cs typeface="Arial" pitchFamily="34" charset="0"/>
                </a:rPr>
                <a:t>~1M rows/group</a:t>
              </a:r>
            </a:p>
          </p:txBody>
        </p:sp>
      </p:grpSp>
      <p:grpSp>
        <p:nvGrpSpPr>
          <p:cNvPr id="216" name="Group 215">
            <a:extLst>
              <a:ext uri="{FF2B5EF4-FFF2-40B4-BE49-F238E27FC236}">
                <a16:creationId xmlns:a16="http://schemas.microsoft.com/office/drawing/2014/main" id="{2D0806A9-4FC1-468E-8475-2870026C2BCA}"/>
              </a:ext>
            </a:extLst>
          </p:cNvPr>
          <p:cNvGrpSpPr/>
          <p:nvPr/>
        </p:nvGrpSpPr>
        <p:grpSpPr>
          <a:xfrm>
            <a:off x="4881255" y="1082199"/>
            <a:ext cx="3950001" cy="3623365"/>
            <a:chOff x="4881255" y="1082199"/>
            <a:chExt cx="3950001" cy="3623365"/>
          </a:xfrm>
        </p:grpSpPr>
        <p:grpSp>
          <p:nvGrpSpPr>
            <p:cNvPr id="7" name="Group 6">
              <a:extLst>
                <a:ext uri="{FF2B5EF4-FFF2-40B4-BE49-F238E27FC236}">
                  <a16:creationId xmlns:a16="http://schemas.microsoft.com/office/drawing/2014/main" id="{F3B49D5D-756F-49FF-92AF-21D1AFE1D44B}"/>
                </a:ext>
              </a:extLst>
            </p:cNvPr>
            <p:cNvGrpSpPr/>
            <p:nvPr/>
          </p:nvGrpSpPr>
          <p:grpSpPr>
            <a:xfrm>
              <a:off x="5450315" y="1082199"/>
              <a:ext cx="3310670" cy="2852678"/>
              <a:chOff x="5332743" y="2309272"/>
              <a:chExt cx="3137502" cy="2974166"/>
            </a:xfrm>
          </p:grpSpPr>
          <p:cxnSp>
            <p:nvCxnSpPr>
              <p:cNvPr id="10" name="Straight Arrow Connector 9">
                <a:extLst>
                  <a:ext uri="{FF2B5EF4-FFF2-40B4-BE49-F238E27FC236}">
                    <a16:creationId xmlns:a16="http://schemas.microsoft.com/office/drawing/2014/main" id="{C7662010-467E-41B9-96E7-E3BBE6631456}"/>
                  </a:ext>
                </a:extLst>
              </p:cNvPr>
              <p:cNvCxnSpPr/>
              <p:nvPr/>
            </p:nvCxnSpPr>
            <p:spPr>
              <a:xfrm flipV="1">
                <a:off x="5535182" y="4460635"/>
                <a:ext cx="228600" cy="822803"/>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5">
                <a:extLst>
                  <a:ext uri="{FF2B5EF4-FFF2-40B4-BE49-F238E27FC236}">
                    <a16:creationId xmlns:a16="http://schemas.microsoft.com/office/drawing/2014/main" id="{ADF92CCA-6CA6-4DD9-AAF5-0CF194315AB3}"/>
                  </a:ext>
                </a:extLst>
              </p:cNvPr>
              <p:cNvSpPr>
                <a:spLocks noChangeArrowheads="1"/>
              </p:cNvSpPr>
              <p:nvPr/>
            </p:nvSpPr>
            <p:spPr bwMode="auto">
              <a:xfrm>
                <a:off x="6475115" y="2309272"/>
                <a:ext cx="1850211" cy="2945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836">
                    <a:cs typeface="Arial" pitchFamily="34" charset="0"/>
                  </a:rPr>
                  <a:t>Columnstore index</a:t>
                </a:r>
              </a:p>
            </p:txBody>
          </p:sp>
          <p:sp>
            <p:nvSpPr>
              <p:cNvPr id="12" name="Freeform 7">
                <a:extLst>
                  <a:ext uri="{FF2B5EF4-FFF2-40B4-BE49-F238E27FC236}">
                    <a16:creationId xmlns:a16="http://schemas.microsoft.com/office/drawing/2014/main" id="{CB3DF508-E56F-4DA1-B5B9-6F4F19F18AE3}"/>
                  </a:ext>
                </a:extLst>
              </p:cNvPr>
              <p:cNvSpPr>
                <a:spLocks/>
              </p:cNvSpPr>
              <p:nvPr/>
            </p:nvSpPr>
            <p:spPr bwMode="auto">
              <a:xfrm>
                <a:off x="5332743" y="3017031"/>
                <a:ext cx="1045195" cy="2030285"/>
              </a:xfrm>
              <a:custGeom>
                <a:avLst/>
                <a:gdLst>
                  <a:gd name="T0" fmla="*/ 788 w 788"/>
                  <a:gd name="T1" fmla="*/ 0 h 1216"/>
                  <a:gd name="T2" fmla="*/ 0 w 788"/>
                  <a:gd name="T3" fmla="*/ 608 h 1216"/>
                  <a:gd name="T4" fmla="*/ 788 w 788"/>
                  <a:gd name="T5" fmla="*/ 1216 h 1216"/>
                  <a:gd name="T6" fmla="*/ 788 w 788"/>
                  <a:gd name="T7" fmla="*/ 0 h 1216"/>
                </a:gdLst>
                <a:ahLst/>
                <a:cxnLst>
                  <a:cxn ang="0">
                    <a:pos x="T0" y="T1"/>
                  </a:cxn>
                  <a:cxn ang="0">
                    <a:pos x="T2" y="T3"/>
                  </a:cxn>
                  <a:cxn ang="0">
                    <a:pos x="T4" y="T5"/>
                  </a:cxn>
                  <a:cxn ang="0">
                    <a:pos x="T6" y="T7"/>
                  </a:cxn>
                </a:cxnLst>
                <a:rect l="0" t="0" r="r" b="b"/>
                <a:pathLst>
                  <a:path w="788" h="1216">
                    <a:moveTo>
                      <a:pt x="788" y="0"/>
                    </a:moveTo>
                    <a:lnTo>
                      <a:pt x="0" y="608"/>
                    </a:lnTo>
                    <a:lnTo>
                      <a:pt x="788" y="1216"/>
                    </a:lnTo>
                    <a:lnTo>
                      <a:pt x="788" y="0"/>
                    </a:lnTo>
                    <a:close/>
                  </a:path>
                </a:pathLst>
              </a:custGeom>
              <a:solidFill>
                <a:schemeClr val="accent1">
                  <a:lumMod val="50000"/>
                </a:schemeClr>
              </a:solidFill>
              <a:ln w="3" cap="rnd">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3" name="Rectangle 25">
                <a:extLst>
                  <a:ext uri="{FF2B5EF4-FFF2-40B4-BE49-F238E27FC236}">
                    <a16:creationId xmlns:a16="http://schemas.microsoft.com/office/drawing/2014/main" id="{8FA6D73A-7BCE-444A-BED9-0ACECEF80DED}"/>
                  </a:ext>
                </a:extLst>
              </p:cNvPr>
              <p:cNvSpPr>
                <a:spLocks noChangeArrowheads="1"/>
              </p:cNvSpPr>
              <p:nvPr/>
            </p:nvSpPr>
            <p:spPr bwMode="auto">
              <a:xfrm>
                <a:off x="6475115" y="3254375"/>
                <a:ext cx="1126625" cy="90488"/>
              </a:xfrm>
              <a:prstGeom prst="rect">
                <a:avLst/>
              </a:prstGeom>
              <a:solidFill>
                <a:schemeClr val="accent3"/>
              </a:solidFill>
              <a:ln w="3" cap="rnd">
                <a:solidFill>
                  <a:schemeClr val="accent3"/>
                </a:solid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4" name="Rectangle 26">
                <a:extLst>
                  <a:ext uri="{FF2B5EF4-FFF2-40B4-BE49-F238E27FC236}">
                    <a16:creationId xmlns:a16="http://schemas.microsoft.com/office/drawing/2014/main" id="{865B9448-4D71-4651-8B6F-2486304B424A}"/>
                  </a:ext>
                </a:extLst>
              </p:cNvPr>
              <p:cNvSpPr>
                <a:spLocks noChangeArrowheads="1"/>
              </p:cNvSpPr>
              <p:nvPr/>
            </p:nvSpPr>
            <p:spPr bwMode="auto">
              <a:xfrm>
                <a:off x="6475115" y="3076575"/>
                <a:ext cx="857473" cy="88900"/>
              </a:xfrm>
              <a:prstGeom prst="rect">
                <a:avLst/>
              </a:prstGeom>
              <a:solidFill>
                <a:schemeClr val="accent2"/>
              </a:solidFill>
              <a:ln w="9525">
                <a:solidFill>
                  <a:schemeClr val="accent2"/>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5" name="Rectangle 28">
                <a:extLst>
                  <a:ext uri="{FF2B5EF4-FFF2-40B4-BE49-F238E27FC236}">
                    <a16:creationId xmlns:a16="http://schemas.microsoft.com/office/drawing/2014/main" id="{74FED06A-C747-4572-A57B-6DCB2300C04B}"/>
                  </a:ext>
                </a:extLst>
              </p:cNvPr>
              <p:cNvSpPr>
                <a:spLocks noChangeArrowheads="1"/>
              </p:cNvSpPr>
              <p:nvPr/>
            </p:nvSpPr>
            <p:spPr bwMode="auto">
              <a:xfrm>
                <a:off x="6475115" y="3433763"/>
                <a:ext cx="964657" cy="88900"/>
              </a:xfrm>
              <a:prstGeom prst="rect">
                <a:avLst/>
              </a:prstGeom>
              <a:solidFill>
                <a:schemeClr val="accent5"/>
              </a:solidFill>
              <a:ln w="9525">
                <a:solidFill>
                  <a:schemeClr val="accent5"/>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6" name="Rectangle 32">
                <a:extLst>
                  <a:ext uri="{FF2B5EF4-FFF2-40B4-BE49-F238E27FC236}">
                    <a16:creationId xmlns:a16="http://schemas.microsoft.com/office/drawing/2014/main" id="{1DE58267-E249-42DA-B185-AC574E608D10}"/>
                  </a:ext>
                </a:extLst>
              </p:cNvPr>
              <p:cNvSpPr>
                <a:spLocks noChangeArrowheads="1"/>
              </p:cNvSpPr>
              <p:nvPr/>
            </p:nvSpPr>
            <p:spPr bwMode="auto">
              <a:xfrm>
                <a:off x="6475115" y="4045597"/>
                <a:ext cx="964657" cy="84138"/>
              </a:xfrm>
              <a:prstGeom prst="rect">
                <a:avLst/>
              </a:prstGeom>
              <a:solidFill>
                <a:schemeClr val="accent3"/>
              </a:solidFill>
              <a:ln w="3" cap="rnd">
                <a:solidFill>
                  <a:schemeClr val="accent3"/>
                </a:solid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7" name="Rectangle 34">
                <a:extLst>
                  <a:ext uri="{FF2B5EF4-FFF2-40B4-BE49-F238E27FC236}">
                    <a16:creationId xmlns:a16="http://schemas.microsoft.com/office/drawing/2014/main" id="{DFF0403F-99D6-4889-8E2B-F47161880EFD}"/>
                  </a:ext>
                </a:extLst>
              </p:cNvPr>
              <p:cNvSpPr>
                <a:spLocks noChangeArrowheads="1"/>
              </p:cNvSpPr>
              <p:nvPr/>
            </p:nvSpPr>
            <p:spPr bwMode="auto">
              <a:xfrm>
                <a:off x="6475115" y="3877321"/>
                <a:ext cx="734807" cy="84138"/>
              </a:xfrm>
              <a:prstGeom prst="rect">
                <a:avLst/>
              </a:prstGeom>
              <a:solidFill>
                <a:schemeClr val="accent2"/>
              </a:solidFill>
              <a:ln w="3" cap="rnd">
                <a:solidFill>
                  <a:schemeClr val="accent2"/>
                </a:solid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8" name="Rectangle 36">
                <a:extLst>
                  <a:ext uri="{FF2B5EF4-FFF2-40B4-BE49-F238E27FC236}">
                    <a16:creationId xmlns:a16="http://schemas.microsoft.com/office/drawing/2014/main" id="{3F9B3372-7AB4-4861-9428-0D5178859080}"/>
                  </a:ext>
                </a:extLst>
              </p:cNvPr>
              <p:cNvSpPr>
                <a:spLocks noChangeArrowheads="1"/>
              </p:cNvSpPr>
              <p:nvPr/>
            </p:nvSpPr>
            <p:spPr bwMode="auto">
              <a:xfrm>
                <a:off x="6475115" y="4212284"/>
                <a:ext cx="551403" cy="84138"/>
              </a:xfrm>
              <a:prstGeom prst="rect">
                <a:avLst/>
              </a:prstGeom>
              <a:solidFill>
                <a:schemeClr val="accent5"/>
              </a:solidFill>
              <a:ln w="3" cap="rnd">
                <a:solidFill>
                  <a:schemeClr val="accent5"/>
                </a:solid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9" name="Rectangle 38">
                <a:extLst>
                  <a:ext uri="{FF2B5EF4-FFF2-40B4-BE49-F238E27FC236}">
                    <a16:creationId xmlns:a16="http://schemas.microsoft.com/office/drawing/2014/main" id="{1133727B-9D76-4C8A-8A43-30C8E28ED84D}"/>
                  </a:ext>
                </a:extLst>
              </p:cNvPr>
              <p:cNvSpPr>
                <a:spLocks noChangeArrowheads="1"/>
              </p:cNvSpPr>
              <p:nvPr/>
            </p:nvSpPr>
            <p:spPr bwMode="auto">
              <a:xfrm>
                <a:off x="6475115" y="4780609"/>
                <a:ext cx="750289" cy="88900"/>
              </a:xfrm>
              <a:prstGeom prst="rect">
                <a:avLst/>
              </a:prstGeom>
              <a:solidFill>
                <a:schemeClr val="accent3"/>
              </a:solidFill>
              <a:ln w="3" cap="rnd">
                <a:solidFill>
                  <a:schemeClr val="accent3"/>
                </a:solid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20" name="Rectangle 39">
                <a:extLst>
                  <a:ext uri="{FF2B5EF4-FFF2-40B4-BE49-F238E27FC236}">
                    <a16:creationId xmlns:a16="http://schemas.microsoft.com/office/drawing/2014/main" id="{68C45FF5-5E1A-49D9-95CE-107E826F01C8}"/>
                  </a:ext>
                </a:extLst>
              </p:cNvPr>
              <p:cNvSpPr>
                <a:spLocks noChangeArrowheads="1"/>
              </p:cNvSpPr>
              <p:nvPr/>
            </p:nvSpPr>
            <p:spPr bwMode="auto">
              <a:xfrm>
                <a:off x="6475115" y="4602809"/>
                <a:ext cx="857473" cy="88900"/>
              </a:xfrm>
              <a:prstGeom prst="rect">
                <a:avLst/>
              </a:prstGeom>
              <a:solidFill>
                <a:schemeClr val="accent2"/>
              </a:solidFill>
              <a:ln w="9525">
                <a:solidFill>
                  <a:schemeClr val="accent2"/>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21" name="Rectangle 41">
                <a:extLst>
                  <a:ext uri="{FF2B5EF4-FFF2-40B4-BE49-F238E27FC236}">
                    <a16:creationId xmlns:a16="http://schemas.microsoft.com/office/drawing/2014/main" id="{5DCC331F-9DB8-4CAA-9C21-0E3629AB6A52}"/>
                  </a:ext>
                </a:extLst>
              </p:cNvPr>
              <p:cNvSpPr>
                <a:spLocks noChangeArrowheads="1"/>
              </p:cNvSpPr>
              <p:nvPr/>
            </p:nvSpPr>
            <p:spPr bwMode="auto">
              <a:xfrm>
                <a:off x="6475115" y="4959996"/>
                <a:ext cx="964657" cy="88900"/>
              </a:xfrm>
              <a:prstGeom prst="rect">
                <a:avLst/>
              </a:prstGeom>
              <a:solidFill>
                <a:schemeClr val="accent5"/>
              </a:solidFill>
              <a:ln w="9525">
                <a:solidFill>
                  <a:schemeClr val="accent5"/>
                </a:solidFill>
                <a:miter lim="800000"/>
                <a:headEnd/>
                <a:tailEnd/>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22" name="Rectangle 43">
                <a:extLst>
                  <a:ext uri="{FF2B5EF4-FFF2-40B4-BE49-F238E27FC236}">
                    <a16:creationId xmlns:a16="http://schemas.microsoft.com/office/drawing/2014/main" id="{9D2C7ED3-7461-43CA-AC35-D6B694E8ED72}"/>
                  </a:ext>
                </a:extLst>
              </p:cNvPr>
              <p:cNvSpPr>
                <a:spLocks noChangeArrowheads="1"/>
              </p:cNvSpPr>
              <p:nvPr/>
            </p:nvSpPr>
            <p:spPr bwMode="auto">
              <a:xfrm>
                <a:off x="6500124" y="2757488"/>
                <a:ext cx="417768" cy="2290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428">
                    <a:cs typeface="Arial" pitchFamily="34" charset="0"/>
                  </a:rPr>
                  <a:t>Blobs</a:t>
                </a:r>
                <a:endParaRPr lang="en-US" sz="2040">
                  <a:cs typeface="Arial" pitchFamily="34" charset="0"/>
                </a:endParaRPr>
              </a:p>
            </p:txBody>
          </p:sp>
          <p:sp>
            <p:nvSpPr>
              <p:cNvPr id="23" name="Rectangle 44">
                <a:extLst>
                  <a:ext uri="{FF2B5EF4-FFF2-40B4-BE49-F238E27FC236}">
                    <a16:creationId xmlns:a16="http://schemas.microsoft.com/office/drawing/2014/main" id="{048B5253-7B2A-4145-8CE0-2D127CB64BBC}"/>
                  </a:ext>
                </a:extLst>
              </p:cNvPr>
              <p:cNvSpPr>
                <a:spLocks noChangeArrowheads="1"/>
              </p:cNvSpPr>
              <p:nvPr/>
            </p:nvSpPr>
            <p:spPr bwMode="auto">
              <a:xfrm>
                <a:off x="7685105" y="3982097"/>
                <a:ext cx="785140" cy="18972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428" err="1">
                    <a:cs typeface="Arial" pitchFamily="34" charset="0"/>
                  </a:rPr>
                  <a:t>Rowgroup</a:t>
                </a:r>
                <a:r>
                  <a:rPr lang="en-US" sz="1428">
                    <a:cs typeface="Arial" pitchFamily="34" charset="0"/>
                  </a:rPr>
                  <a:t> </a:t>
                </a:r>
              </a:p>
            </p:txBody>
          </p:sp>
          <p:sp>
            <p:nvSpPr>
              <p:cNvPr id="24" name="Rectangle 47">
                <a:extLst>
                  <a:ext uri="{FF2B5EF4-FFF2-40B4-BE49-F238E27FC236}">
                    <a16:creationId xmlns:a16="http://schemas.microsoft.com/office/drawing/2014/main" id="{30569B13-0C59-42C1-97C0-31707B26CA47}"/>
                  </a:ext>
                </a:extLst>
              </p:cNvPr>
              <p:cNvSpPr>
                <a:spLocks noChangeArrowheads="1"/>
              </p:cNvSpPr>
              <p:nvPr/>
            </p:nvSpPr>
            <p:spPr bwMode="auto">
              <a:xfrm>
                <a:off x="7685105" y="3106739"/>
                <a:ext cx="785140" cy="18972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428" err="1">
                    <a:cs typeface="Arial" pitchFamily="34" charset="0"/>
                  </a:rPr>
                  <a:t>Rowgroup</a:t>
                </a:r>
                <a:r>
                  <a:rPr lang="en-US" sz="1428">
                    <a:cs typeface="Arial" pitchFamily="34" charset="0"/>
                  </a:rPr>
                  <a:t> </a:t>
                </a:r>
              </a:p>
            </p:txBody>
          </p:sp>
          <p:sp>
            <p:nvSpPr>
              <p:cNvPr id="25" name="Rectangle 50">
                <a:extLst>
                  <a:ext uri="{FF2B5EF4-FFF2-40B4-BE49-F238E27FC236}">
                    <a16:creationId xmlns:a16="http://schemas.microsoft.com/office/drawing/2014/main" id="{5D4C8F7B-B2B1-4B62-A558-5FA0454F7CC9}"/>
                  </a:ext>
                </a:extLst>
              </p:cNvPr>
              <p:cNvSpPr>
                <a:spLocks noChangeArrowheads="1"/>
              </p:cNvSpPr>
              <p:nvPr/>
            </p:nvSpPr>
            <p:spPr bwMode="auto">
              <a:xfrm>
                <a:off x="7685105" y="4679009"/>
                <a:ext cx="785140" cy="18972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428" err="1">
                    <a:cs typeface="Arial" pitchFamily="34" charset="0"/>
                  </a:rPr>
                  <a:t>Rowgroup</a:t>
                </a:r>
                <a:r>
                  <a:rPr lang="en-US" sz="1428">
                    <a:cs typeface="Arial" pitchFamily="34" charset="0"/>
                  </a:rPr>
                  <a:t> </a:t>
                </a:r>
              </a:p>
            </p:txBody>
          </p:sp>
        </p:grpSp>
        <p:sp>
          <p:nvSpPr>
            <p:cNvPr id="8" name="TextBox 7">
              <a:extLst>
                <a:ext uri="{FF2B5EF4-FFF2-40B4-BE49-F238E27FC236}">
                  <a16:creationId xmlns:a16="http://schemas.microsoft.com/office/drawing/2014/main" id="{6E81E099-E44F-4CF9-8DB4-3CC8FFADF704}"/>
                </a:ext>
              </a:extLst>
            </p:cNvPr>
            <p:cNvSpPr txBox="1"/>
            <p:nvPr/>
          </p:nvSpPr>
          <p:spPr>
            <a:xfrm rot="16200000">
              <a:off x="5629419" y="2395280"/>
              <a:ext cx="1136404" cy="657359"/>
            </a:xfrm>
            <a:prstGeom prst="rect">
              <a:avLst/>
            </a:prstGeom>
            <a:noFill/>
          </p:spPr>
          <p:txBody>
            <a:bodyPr wrap="square" rtlCol="0">
              <a:spAutoFit/>
            </a:bodyPr>
            <a:lstStyle/>
            <a:p>
              <a:pPr algn="ctr"/>
              <a:r>
                <a:rPr lang="en-US" sz="1836">
                  <a:solidFill>
                    <a:schemeClr val="bg2"/>
                  </a:solidFill>
                  <a:cs typeface="Arial" pitchFamily="34" charset="0"/>
                </a:rPr>
                <a:t>Segment directory</a:t>
              </a:r>
            </a:p>
          </p:txBody>
        </p:sp>
        <p:sp>
          <p:nvSpPr>
            <p:cNvPr id="9" name="TextBox 8">
              <a:extLst>
                <a:ext uri="{FF2B5EF4-FFF2-40B4-BE49-F238E27FC236}">
                  <a16:creationId xmlns:a16="http://schemas.microsoft.com/office/drawing/2014/main" id="{D701B04A-40A8-4897-A6A2-C235218D38DC}"/>
                </a:ext>
              </a:extLst>
            </p:cNvPr>
            <p:cNvSpPr txBox="1"/>
            <p:nvPr/>
          </p:nvSpPr>
          <p:spPr>
            <a:xfrm>
              <a:off x="4881255" y="3927236"/>
              <a:ext cx="3950001" cy="778328"/>
            </a:xfrm>
            <a:prstGeom prst="rect">
              <a:avLst/>
            </a:prstGeom>
            <a:noFill/>
          </p:spPr>
          <p:txBody>
            <a:bodyPr wrap="square" rtlCol="0">
              <a:spAutoFit/>
            </a:bodyPr>
            <a:lstStyle/>
            <a:p>
              <a:r>
                <a:rPr lang="en-US" sz="1836" i="1" err="1">
                  <a:cs typeface="Arial" pitchFamily="34" charset="0"/>
                </a:rPr>
                <a:t>sys.column_store_segments</a:t>
              </a:r>
              <a:endParaRPr lang="en-US" sz="1836" i="1">
                <a:cs typeface="Arial" pitchFamily="34" charset="0"/>
              </a:endParaRPr>
            </a:p>
            <a:p>
              <a:r>
                <a:rPr lang="en-US" sz="1836">
                  <a:cs typeface="Arial" pitchFamily="34" charset="0"/>
                </a:rPr>
                <a:t>Includes segment metadata: size, min, max, … </a:t>
              </a:r>
            </a:p>
          </p:txBody>
        </p:sp>
      </p:grpSp>
    </p:spTree>
    <p:extLst>
      <p:ext uri="{BB962C8B-B14F-4D97-AF65-F5344CB8AC3E}">
        <p14:creationId xmlns:p14="http://schemas.microsoft.com/office/powerpoint/2010/main" val="18086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14"/>
                                        </p:tgtEl>
                                        <p:attrNameLst>
                                          <p:attrName>style.visibility</p:attrName>
                                        </p:attrNameLst>
                                      </p:cBhvr>
                                      <p:to>
                                        <p:strVal val="visible"/>
                                      </p:to>
                                    </p:set>
                                    <p:animEffect transition="in" filter="wipe(left)">
                                      <p:cBhvr>
                                        <p:cTn id="11" dur="500"/>
                                        <p:tgtEl>
                                          <p:spTgt spid="214"/>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02AD-EE4D-457D-A6C6-596949736E9B}"/>
              </a:ext>
            </a:extLst>
          </p:cNvPr>
          <p:cNvSpPr>
            <a:spLocks noGrp="1"/>
          </p:cNvSpPr>
          <p:nvPr>
            <p:ph type="title"/>
          </p:nvPr>
        </p:nvSpPr>
        <p:spPr/>
        <p:txBody>
          <a:bodyPr/>
          <a:lstStyle/>
          <a:p>
            <a:r>
              <a:rPr lang="en-US"/>
              <a:t>In-Memory OLTP</a:t>
            </a:r>
          </a:p>
        </p:txBody>
      </p:sp>
      <p:graphicFrame>
        <p:nvGraphicFramePr>
          <p:cNvPr id="3" name="Table 2">
            <a:extLst>
              <a:ext uri="{FF2B5EF4-FFF2-40B4-BE49-F238E27FC236}">
                <a16:creationId xmlns:a16="http://schemas.microsoft.com/office/drawing/2014/main" id="{0B54C248-883C-4D43-8A59-CE11EDE9623C}"/>
              </a:ext>
            </a:extLst>
          </p:cNvPr>
          <p:cNvGraphicFramePr>
            <a:graphicFrameLocks noGrp="1"/>
          </p:cNvGraphicFramePr>
          <p:nvPr>
            <p:extLst>
              <p:ext uri="{D42A27DB-BD31-4B8C-83A1-F6EECF244321}">
                <p14:modId xmlns:p14="http://schemas.microsoft.com/office/powerpoint/2010/main" val="3386132147"/>
              </p:ext>
            </p:extLst>
          </p:nvPr>
        </p:nvGraphicFramePr>
        <p:xfrm>
          <a:off x="454141" y="1477962"/>
          <a:ext cx="8289808" cy="577696"/>
        </p:xfrm>
        <a:graphic>
          <a:graphicData uri="http://schemas.openxmlformats.org/drawingml/2006/table">
            <a:tbl>
              <a:tblPr firstRow="1" bandRow="1">
                <a:tableStyleId>{5C22544A-7EE6-4342-B048-85BDC9FD1C3A}</a:tableStyleId>
              </a:tblPr>
              <a:tblGrid>
                <a:gridCol w="2402282">
                  <a:extLst>
                    <a:ext uri="{9D8B030D-6E8A-4147-A177-3AD203B41FA5}">
                      <a16:colId xmlns:a16="http://schemas.microsoft.com/office/drawing/2014/main" val="20000"/>
                    </a:ext>
                  </a:extLst>
                </a:gridCol>
                <a:gridCol w="5887526">
                  <a:extLst>
                    <a:ext uri="{9D8B030D-6E8A-4147-A177-3AD203B41FA5}">
                      <a16:colId xmlns:a16="http://schemas.microsoft.com/office/drawing/2014/main" val="20001"/>
                    </a:ext>
                  </a:extLst>
                </a:gridCol>
              </a:tblGrid>
              <a:tr h="577696">
                <a:tc>
                  <a:txBody>
                    <a:bodyPr/>
                    <a:lstStyle/>
                    <a:p>
                      <a:pPr algn="ctr"/>
                      <a:r>
                        <a:rPr lang="en-US" sz="1800">
                          <a:solidFill>
                            <a:schemeClr val="bg2"/>
                          </a:solidFill>
                        </a:rPr>
                        <a:t>Row Header</a:t>
                      </a:r>
                    </a:p>
                  </a:txBody>
                  <a:tcPr marL="93260" marR="93260" marT="46630" marB="46630" anchor="ctr">
                    <a:solidFill>
                      <a:schemeClr val="accent2">
                        <a:lumMod val="75000"/>
                      </a:schemeClr>
                    </a:solidFill>
                  </a:tcPr>
                </a:tc>
                <a:tc>
                  <a:txBody>
                    <a:bodyPr/>
                    <a:lstStyle/>
                    <a:p>
                      <a:pPr algn="ctr"/>
                      <a:r>
                        <a:rPr lang="en-US" sz="1800">
                          <a:solidFill>
                            <a:schemeClr val="bg2"/>
                          </a:solidFill>
                        </a:rPr>
                        <a:t> Payload</a:t>
                      </a:r>
                    </a:p>
                  </a:txBody>
                  <a:tcPr marL="93260" marR="93260" marT="46630" marB="46630" anchor="ctr">
                    <a:solidFill>
                      <a:schemeClr val="accent2">
                        <a:lumMod val="75000"/>
                      </a:schemeClr>
                    </a:solidFill>
                  </a:tcPr>
                </a:tc>
                <a:extLst>
                  <a:ext uri="{0D108BD9-81ED-4DB2-BD59-A6C34878D82A}">
                    <a16:rowId xmlns:a16="http://schemas.microsoft.com/office/drawing/2014/main" val="10000"/>
                  </a:ext>
                </a:extLst>
              </a:tr>
            </a:tbl>
          </a:graphicData>
        </a:graphic>
      </p:graphicFrame>
      <p:graphicFrame>
        <p:nvGraphicFramePr>
          <p:cNvPr id="4" name="Table 3">
            <a:extLst>
              <a:ext uri="{FF2B5EF4-FFF2-40B4-BE49-F238E27FC236}">
                <a16:creationId xmlns:a16="http://schemas.microsoft.com/office/drawing/2014/main" id="{D33F22A2-ADD6-41E8-980F-7580AC3C1BDA}"/>
              </a:ext>
            </a:extLst>
          </p:cNvPr>
          <p:cNvGraphicFramePr>
            <a:graphicFrameLocks noGrp="1"/>
          </p:cNvGraphicFramePr>
          <p:nvPr>
            <p:extLst>
              <p:ext uri="{D42A27DB-BD31-4B8C-83A1-F6EECF244321}">
                <p14:modId xmlns:p14="http://schemas.microsoft.com/office/powerpoint/2010/main" val="3077306059"/>
              </p:ext>
            </p:extLst>
          </p:nvPr>
        </p:nvGraphicFramePr>
        <p:xfrm>
          <a:off x="207886" y="2536207"/>
          <a:ext cx="8536062" cy="499979"/>
        </p:xfrm>
        <a:graphic>
          <a:graphicData uri="http://schemas.openxmlformats.org/drawingml/2006/table">
            <a:tbl>
              <a:tblPr firstRow="1" bandRow="1">
                <a:tableStyleId>{5C22544A-7EE6-4342-B048-85BDC9FD1C3A}</a:tableStyleId>
              </a:tblPr>
              <a:tblGrid>
                <a:gridCol w="1422677">
                  <a:extLst>
                    <a:ext uri="{9D8B030D-6E8A-4147-A177-3AD203B41FA5}">
                      <a16:colId xmlns:a16="http://schemas.microsoft.com/office/drawing/2014/main" val="20000"/>
                    </a:ext>
                  </a:extLst>
                </a:gridCol>
                <a:gridCol w="1422677">
                  <a:extLst>
                    <a:ext uri="{9D8B030D-6E8A-4147-A177-3AD203B41FA5}">
                      <a16:colId xmlns:a16="http://schemas.microsoft.com/office/drawing/2014/main" val="20001"/>
                    </a:ext>
                  </a:extLst>
                </a:gridCol>
                <a:gridCol w="1422677">
                  <a:extLst>
                    <a:ext uri="{9D8B030D-6E8A-4147-A177-3AD203B41FA5}">
                      <a16:colId xmlns:a16="http://schemas.microsoft.com/office/drawing/2014/main" val="20002"/>
                    </a:ext>
                  </a:extLst>
                </a:gridCol>
                <a:gridCol w="1547939">
                  <a:extLst>
                    <a:ext uri="{9D8B030D-6E8A-4147-A177-3AD203B41FA5}">
                      <a16:colId xmlns:a16="http://schemas.microsoft.com/office/drawing/2014/main" val="20003"/>
                    </a:ext>
                  </a:extLst>
                </a:gridCol>
                <a:gridCol w="1398905">
                  <a:extLst>
                    <a:ext uri="{9D8B030D-6E8A-4147-A177-3AD203B41FA5}">
                      <a16:colId xmlns:a16="http://schemas.microsoft.com/office/drawing/2014/main" val="20004"/>
                    </a:ext>
                  </a:extLst>
                </a:gridCol>
                <a:gridCol w="1321187">
                  <a:extLst>
                    <a:ext uri="{9D8B030D-6E8A-4147-A177-3AD203B41FA5}">
                      <a16:colId xmlns:a16="http://schemas.microsoft.com/office/drawing/2014/main" val="20005"/>
                    </a:ext>
                  </a:extLst>
                </a:gridCol>
              </a:tblGrid>
              <a:tr h="499979">
                <a:tc>
                  <a:txBody>
                    <a:bodyPr/>
                    <a:lstStyle/>
                    <a:p>
                      <a:r>
                        <a:rPr lang="en-US" sz="1800" b="0">
                          <a:solidFill>
                            <a:schemeClr val="bg2"/>
                          </a:solidFill>
                        </a:rPr>
                        <a:t>Begin </a:t>
                      </a:r>
                      <a:r>
                        <a:rPr lang="en-US" sz="1800" b="0" baseline="0">
                          <a:solidFill>
                            <a:schemeClr val="bg2"/>
                          </a:solidFill>
                        </a:rPr>
                        <a:t>Ts</a:t>
                      </a:r>
                      <a:endParaRPr lang="en-US" sz="1800" b="0">
                        <a:solidFill>
                          <a:schemeClr val="bg2"/>
                        </a:solidFill>
                      </a:endParaRPr>
                    </a:p>
                  </a:txBody>
                  <a:tcPr marL="93260" marR="93260" marT="46630" marB="46630">
                    <a:solidFill>
                      <a:schemeClr val="accent2">
                        <a:lumMod val="60000"/>
                        <a:lumOff val="40000"/>
                      </a:schemeClr>
                    </a:solidFill>
                  </a:tcPr>
                </a:tc>
                <a:tc>
                  <a:txBody>
                    <a:bodyPr/>
                    <a:lstStyle/>
                    <a:p>
                      <a:r>
                        <a:rPr lang="en-US" sz="1800" b="0">
                          <a:solidFill>
                            <a:schemeClr val="bg2"/>
                          </a:solidFill>
                        </a:rPr>
                        <a:t>End Ts</a:t>
                      </a:r>
                    </a:p>
                  </a:txBody>
                  <a:tcPr marL="93260" marR="93260" marT="46630" marB="46630">
                    <a:solidFill>
                      <a:schemeClr val="accent2">
                        <a:lumMod val="60000"/>
                        <a:lumOff val="40000"/>
                      </a:schemeClr>
                    </a:solidFill>
                  </a:tcPr>
                </a:tc>
                <a:tc>
                  <a:txBody>
                    <a:bodyPr/>
                    <a:lstStyle/>
                    <a:p>
                      <a:r>
                        <a:rPr lang="en-US" sz="1800" b="0">
                          <a:solidFill>
                            <a:schemeClr val="bg2"/>
                          </a:solidFill>
                        </a:rPr>
                        <a:t>StmtID</a:t>
                      </a:r>
                    </a:p>
                  </a:txBody>
                  <a:tcPr marL="93260" marR="93260" marT="46630" marB="46630">
                    <a:solidFill>
                      <a:schemeClr val="accent2">
                        <a:lumMod val="60000"/>
                        <a:lumOff val="40000"/>
                      </a:schemeClr>
                    </a:solidFill>
                  </a:tcPr>
                </a:tc>
                <a:tc>
                  <a:txBody>
                    <a:bodyPr/>
                    <a:lstStyle/>
                    <a:p>
                      <a:r>
                        <a:rPr lang="en-US" sz="1800" b="0" err="1">
                          <a:solidFill>
                            <a:schemeClr val="bg2"/>
                          </a:solidFill>
                        </a:rPr>
                        <a:t>IdxLinkCount</a:t>
                      </a:r>
                      <a:endParaRPr lang="en-US" sz="1800" b="0">
                        <a:solidFill>
                          <a:schemeClr val="bg2"/>
                        </a:solidFill>
                      </a:endParaRPr>
                    </a:p>
                  </a:txBody>
                  <a:tcPr marL="93260" marR="93260" marT="46630" marB="46630">
                    <a:solidFill>
                      <a:schemeClr val="accent2">
                        <a:lumMod val="60000"/>
                        <a:lumOff val="40000"/>
                      </a:schemeClr>
                    </a:solidFill>
                  </a:tcPr>
                </a:tc>
                <a:tc>
                  <a:txBody>
                    <a:bodyPr/>
                    <a:lstStyle/>
                    <a:p>
                      <a:r>
                        <a:rPr lang="en-US" sz="1800" b="0">
                          <a:solidFill>
                            <a:schemeClr val="bg2"/>
                          </a:solidFill>
                        </a:rPr>
                        <a:t>Index</a:t>
                      </a:r>
                      <a:r>
                        <a:rPr lang="en-US" sz="1800" b="0" baseline="0">
                          <a:solidFill>
                            <a:schemeClr val="bg2"/>
                          </a:solidFill>
                        </a:rPr>
                        <a:t>1</a:t>
                      </a:r>
                      <a:r>
                        <a:rPr lang="en-US" sz="1800" b="0">
                          <a:solidFill>
                            <a:schemeClr val="bg2"/>
                          </a:solidFill>
                        </a:rPr>
                        <a:t> ptr</a:t>
                      </a:r>
                    </a:p>
                  </a:txBody>
                  <a:tcPr marL="93260" marR="93260" marT="46630" marB="46630">
                    <a:solidFill>
                      <a:schemeClr val="accent2">
                        <a:lumMod val="60000"/>
                        <a:lumOff val="40000"/>
                      </a:schemeClr>
                    </a:solidFill>
                  </a:tcPr>
                </a:tc>
                <a:tc>
                  <a:txBody>
                    <a:bodyPr/>
                    <a:lstStyle/>
                    <a:p>
                      <a:r>
                        <a:rPr lang="en-US" sz="1800" b="0">
                          <a:solidFill>
                            <a:schemeClr val="bg2"/>
                          </a:solidFill>
                        </a:rPr>
                        <a:t>Index2 ptr</a:t>
                      </a:r>
                    </a:p>
                  </a:txBody>
                  <a:tcPr marL="93260" marR="93260" marT="46630" marB="46630">
                    <a:solidFill>
                      <a:schemeClr val="accent2">
                        <a:lumMod val="60000"/>
                        <a:lumOff val="40000"/>
                      </a:schemeClr>
                    </a:solidFill>
                  </a:tcPr>
                </a:tc>
                <a:extLst>
                  <a:ext uri="{0D108BD9-81ED-4DB2-BD59-A6C34878D82A}">
                    <a16:rowId xmlns:a16="http://schemas.microsoft.com/office/drawing/2014/main" val="10000"/>
                  </a:ext>
                </a:extLst>
              </a:tr>
            </a:tbl>
          </a:graphicData>
        </a:graphic>
      </p:graphicFrame>
      <p:cxnSp>
        <p:nvCxnSpPr>
          <p:cNvPr id="5" name="Straight Connector 4">
            <a:extLst>
              <a:ext uri="{FF2B5EF4-FFF2-40B4-BE49-F238E27FC236}">
                <a16:creationId xmlns:a16="http://schemas.microsoft.com/office/drawing/2014/main" id="{162FFE7A-3CBB-47FF-ABEA-20653A52FD04}"/>
              </a:ext>
            </a:extLst>
          </p:cNvPr>
          <p:cNvCxnSpPr/>
          <p:nvPr/>
        </p:nvCxnSpPr>
        <p:spPr>
          <a:xfrm flipH="1">
            <a:off x="242630" y="2038786"/>
            <a:ext cx="213091" cy="511669"/>
          </a:xfrm>
          <a:prstGeom prst="line">
            <a:avLst/>
          </a:prstGeom>
          <a:ln w="127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FE601C4-57FA-48D4-931A-FD2F53112CFB}"/>
              </a:ext>
            </a:extLst>
          </p:cNvPr>
          <p:cNvCxnSpPr/>
          <p:nvPr/>
        </p:nvCxnSpPr>
        <p:spPr>
          <a:xfrm>
            <a:off x="2843186" y="2053067"/>
            <a:ext cx="5900762" cy="478027"/>
          </a:xfrm>
          <a:prstGeom prst="line">
            <a:avLst/>
          </a:prstGeom>
          <a:ln w="127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7" name="Left Brace 6">
            <a:extLst>
              <a:ext uri="{FF2B5EF4-FFF2-40B4-BE49-F238E27FC236}">
                <a16:creationId xmlns:a16="http://schemas.microsoft.com/office/drawing/2014/main" id="{54558F5C-39E7-4F3D-93AB-CFE80A1F623D}"/>
              </a:ext>
            </a:extLst>
          </p:cNvPr>
          <p:cNvSpPr/>
          <p:nvPr/>
        </p:nvSpPr>
        <p:spPr>
          <a:xfrm rot="-5400000">
            <a:off x="793479" y="2518562"/>
            <a:ext cx="249665" cy="1351362"/>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36"/>
          </a:p>
        </p:txBody>
      </p:sp>
      <p:sp>
        <p:nvSpPr>
          <p:cNvPr id="8" name="Left Brace 7">
            <a:extLst>
              <a:ext uri="{FF2B5EF4-FFF2-40B4-BE49-F238E27FC236}">
                <a16:creationId xmlns:a16="http://schemas.microsoft.com/office/drawing/2014/main" id="{858EF53D-F633-4B58-8064-17CEE84D2FFF}"/>
              </a:ext>
            </a:extLst>
          </p:cNvPr>
          <p:cNvSpPr/>
          <p:nvPr/>
        </p:nvSpPr>
        <p:spPr>
          <a:xfrm rot="-5400000">
            <a:off x="2183455" y="2451384"/>
            <a:ext cx="294090" cy="1473021"/>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36"/>
          </a:p>
        </p:txBody>
      </p:sp>
      <p:sp>
        <p:nvSpPr>
          <p:cNvPr id="9" name="Left Brace 8">
            <a:extLst>
              <a:ext uri="{FF2B5EF4-FFF2-40B4-BE49-F238E27FC236}">
                <a16:creationId xmlns:a16="http://schemas.microsoft.com/office/drawing/2014/main" id="{CC44C1EF-4C43-49A5-B695-E2B990BE512A}"/>
              </a:ext>
            </a:extLst>
          </p:cNvPr>
          <p:cNvSpPr/>
          <p:nvPr/>
        </p:nvSpPr>
        <p:spPr>
          <a:xfrm rot="-5400000">
            <a:off x="3600391" y="2501097"/>
            <a:ext cx="284598" cy="135136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36"/>
          </a:p>
        </p:txBody>
      </p:sp>
      <p:sp>
        <p:nvSpPr>
          <p:cNvPr id="10" name="Left Brace 9">
            <a:extLst>
              <a:ext uri="{FF2B5EF4-FFF2-40B4-BE49-F238E27FC236}">
                <a16:creationId xmlns:a16="http://schemas.microsoft.com/office/drawing/2014/main" id="{E57D5ED4-22DD-4064-8D86-4F3E37C9D1B3}"/>
              </a:ext>
            </a:extLst>
          </p:cNvPr>
          <p:cNvSpPr/>
          <p:nvPr/>
        </p:nvSpPr>
        <p:spPr>
          <a:xfrm rot="-5400000">
            <a:off x="5066296" y="2377059"/>
            <a:ext cx="294090" cy="1589943"/>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36"/>
          </a:p>
        </p:txBody>
      </p:sp>
      <p:sp>
        <p:nvSpPr>
          <p:cNvPr id="11" name="Left Brace 10">
            <a:extLst>
              <a:ext uri="{FF2B5EF4-FFF2-40B4-BE49-F238E27FC236}">
                <a16:creationId xmlns:a16="http://schemas.microsoft.com/office/drawing/2014/main" id="{F8C437EE-AFFA-45E3-A5EC-5EF5ABE9B182}"/>
              </a:ext>
            </a:extLst>
          </p:cNvPr>
          <p:cNvSpPr/>
          <p:nvPr/>
        </p:nvSpPr>
        <p:spPr>
          <a:xfrm rot="-5400000">
            <a:off x="7227096" y="1799801"/>
            <a:ext cx="291668" cy="2742036"/>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36"/>
          </a:p>
        </p:txBody>
      </p:sp>
      <p:sp>
        <p:nvSpPr>
          <p:cNvPr id="12" name="TextBox 11">
            <a:extLst>
              <a:ext uri="{FF2B5EF4-FFF2-40B4-BE49-F238E27FC236}">
                <a16:creationId xmlns:a16="http://schemas.microsoft.com/office/drawing/2014/main" id="{E4BF28BF-4B24-40FC-8B5F-655C73EED3AC}"/>
              </a:ext>
            </a:extLst>
          </p:cNvPr>
          <p:cNvSpPr txBox="1"/>
          <p:nvPr/>
        </p:nvSpPr>
        <p:spPr>
          <a:xfrm>
            <a:off x="206367" y="3338567"/>
            <a:ext cx="1351361" cy="350330"/>
          </a:xfrm>
          <a:prstGeom prst="rect">
            <a:avLst/>
          </a:prstGeom>
          <a:noFill/>
        </p:spPr>
        <p:txBody>
          <a:bodyPr wrap="square" rtlCol="0">
            <a:spAutoFit/>
          </a:bodyPr>
          <a:lstStyle/>
          <a:p>
            <a:pPr algn="ctr"/>
            <a:r>
              <a:rPr lang="en-US" sz="1632">
                <a:solidFill>
                  <a:schemeClr val="tx1">
                    <a:lumMod val="50000"/>
                  </a:schemeClr>
                </a:solidFill>
              </a:rPr>
              <a:t>8 bytes</a:t>
            </a:r>
          </a:p>
        </p:txBody>
      </p:sp>
      <p:sp>
        <p:nvSpPr>
          <p:cNvPr id="13" name="TextBox 12">
            <a:extLst>
              <a:ext uri="{FF2B5EF4-FFF2-40B4-BE49-F238E27FC236}">
                <a16:creationId xmlns:a16="http://schemas.microsoft.com/office/drawing/2014/main" id="{A02CB5C2-2D36-4558-AF30-22AE6229B5A5}"/>
              </a:ext>
            </a:extLst>
          </p:cNvPr>
          <p:cNvSpPr txBox="1"/>
          <p:nvPr/>
        </p:nvSpPr>
        <p:spPr>
          <a:xfrm>
            <a:off x="1593990" y="3334940"/>
            <a:ext cx="1351361" cy="350330"/>
          </a:xfrm>
          <a:prstGeom prst="rect">
            <a:avLst/>
          </a:prstGeom>
          <a:noFill/>
        </p:spPr>
        <p:txBody>
          <a:bodyPr wrap="square" rtlCol="0">
            <a:spAutoFit/>
          </a:bodyPr>
          <a:lstStyle/>
          <a:p>
            <a:pPr algn="ctr"/>
            <a:r>
              <a:rPr lang="en-US" sz="1632">
                <a:solidFill>
                  <a:schemeClr val="tx1">
                    <a:lumMod val="50000"/>
                  </a:schemeClr>
                </a:solidFill>
              </a:rPr>
              <a:t>8 bytes</a:t>
            </a:r>
          </a:p>
        </p:txBody>
      </p:sp>
      <p:sp>
        <p:nvSpPr>
          <p:cNvPr id="14" name="TextBox 13">
            <a:extLst>
              <a:ext uri="{FF2B5EF4-FFF2-40B4-BE49-F238E27FC236}">
                <a16:creationId xmlns:a16="http://schemas.microsoft.com/office/drawing/2014/main" id="{BFE462FD-5200-4A68-A370-448F0B7ACDA6}"/>
              </a:ext>
            </a:extLst>
          </p:cNvPr>
          <p:cNvSpPr txBox="1"/>
          <p:nvPr/>
        </p:nvSpPr>
        <p:spPr>
          <a:xfrm>
            <a:off x="3067010" y="3325446"/>
            <a:ext cx="1351361" cy="350330"/>
          </a:xfrm>
          <a:prstGeom prst="rect">
            <a:avLst/>
          </a:prstGeom>
          <a:noFill/>
        </p:spPr>
        <p:txBody>
          <a:bodyPr wrap="square" rtlCol="0">
            <a:spAutoFit/>
          </a:bodyPr>
          <a:lstStyle/>
          <a:p>
            <a:pPr algn="ctr"/>
            <a:r>
              <a:rPr lang="en-US" sz="1632">
                <a:solidFill>
                  <a:schemeClr val="tx1">
                    <a:lumMod val="50000"/>
                  </a:schemeClr>
                </a:solidFill>
              </a:rPr>
              <a:t>4 bytes</a:t>
            </a:r>
          </a:p>
        </p:txBody>
      </p:sp>
      <p:sp>
        <p:nvSpPr>
          <p:cNvPr id="15" name="TextBox 14">
            <a:extLst>
              <a:ext uri="{FF2B5EF4-FFF2-40B4-BE49-F238E27FC236}">
                <a16:creationId xmlns:a16="http://schemas.microsoft.com/office/drawing/2014/main" id="{A924B8D5-DCF4-49BC-ABE6-7D9C97047AD2}"/>
              </a:ext>
            </a:extLst>
          </p:cNvPr>
          <p:cNvSpPr txBox="1"/>
          <p:nvPr/>
        </p:nvSpPr>
        <p:spPr>
          <a:xfrm>
            <a:off x="4549710" y="3334940"/>
            <a:ext cx="1351361" cy="350330"/>
          </a:xfrm>
          <a:prstGeom prst="rect">
            <a:avLst/>
          </a:prstGeom>
          <a:noFill/>
        </p:spPr>
        <p:txBody>
          <a:bodyPr wrap="square" rtlCol="0">
            <a:spAutoFit/>
          </a:bodyPr>
          <a:lstStyle/>
          <a:p>
            <a:pPr algn="ctr"/>
            <a:r>
              <a:rPr lang="en-US" sz="1632">
                <a:solidFill>
                  <a:schemeClr val="tx1">
                    <a:lumMod val="50000"/>
                  </a:schemeClr>
                </a:solidFill>
              </a:rPr>
              <a:t>2 bytes</a:t>
            </a:r>
          </a:p>
        </p:txBody>
      </p:sp>
      <p:sp>
        <p:nvSpPr>
          <p:cNvPr id="16" name="TextBox 15">
            <a:extLst>
              <a:ext uri="{FF2B5EF4-FFF2-40B4-BE49-F238E27FC236}">
                <a16:creationId xmlns:a16="http://schemas.microsoft.com/office/drawing/2014/main" id="{B8A079C0-3090-40A6-B974-E37D76033F1B}"/>
              </a:ext>
            </a:extLst>
          </p:cNvPr>
          <p:cNvSpPr txBox="1"/>
          <p:nvPr/>
        </p:nvSpPr>
        <p:spPr>
          <a:xfrm>
            <a:off x="5927396" y="3334940"/>
            <a:ext cx="2897470" cy="350330"/>
          </a:xfrm>
          <a:prstGeom prst="rect">
            <a:avLst/>
          </a:prstGeom>
          <a:noFill/>
        </p:spPr>
        <p:txBody>
          <a:bodyPr wrap="square" rtlCol="0">
            <a:spAutoFit/>
          </a:bodyPr>
          <a:lstStyle/>
          <a:p>
            <a:r>
              <a:rPr lang="en-US" sz="1632">
                <a:solidFill>
                  <a:schemeClr val="tx1">
                    <a:lumMod val="50000"/>
                  </a:schemeClr>
                </a:solidFill>
              </a:rPr>
              <a:t>8 bytes * Number of Indexes</a:t>
            </a:r>
          </a:p>
        </p:txBody>
      </p:sp>
      <p:grpSp>
        <p:nvGrpSpPr>
          <p:cNvPr id="27" name="Group 26">
            <a:extLst>
              <a:ext uri="{FF2B5EF4-FFF2-40B4-BE49-F238E27FC236}">
                <a16:creationId xmlns:a16="http://schemas.microsoft.com/office/drawing/2014/main" id="{AF190D5A-47A0-449D-BCEE-2995ACCF47F8}"/>
              </a:ext>
            </a:extLst>
          </p:cNvPr>
          <p:cNvGrpSpPr/>
          <p:nvPr/>
        </p:nvGrpSpPr>
        <p:grpSpPr>
          <a:xfrm>
            <a:off x="114300" y="2446020"/>
            <a:ext cx="3488070" cy="2254835"/>
            <a:chOff x="114300" y="2446020"/>
            <a:chExt cx="3488070" cy="2254835"/>
          </a:xfrm>
        </p:grpSpPr>
        <p:sp>
          <p:nvSpPr>
            <p:cNvPr id="17" name="Rectangle: Rounded Corners 16">
              <a:extLst>
                <a:ext uri="{FF2B5EF4-FFF2-40B4-BE49-F238E27FC236}">
                  <a16:creationId xmlns:a16="http://schemas.microsoft.com/office/drawing/2014/main" id="{ABC33EA1-5643-4A0C-B88C-A3275CF11F25}"/>
                </a:ext>
              </a:extLst>
            </p:cNvPr>
            <p:cNvSpPr/>
            <p:nvPr/>
          </p:nvSpPr>
          <p:spPr>
            <a:xfrm>
              <a:off x="114300" y="2446020"/>
              <a:ext cx="3027789" cy="679540"/>
            </a:xfrm>
            <a:prstGeom prst="roundRect">
              <a:avLst/>
            </a:prstGeom>
            <a:noFill/>
            <a:ln w="38100">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bg2"/>
                </a:solidFill>
              </a:endParaRPr>
            </a:p>
          </p:txBody>
        </p:sp>
        <p:sp>
          <p:nvSpPr>
            <p:cNvPr id="18" name="TextBox 17">
              <a:extLst>
                <a:ext uri="{FF2B5EF4-FFF2-40B4-BE49-F238E27FC236}">
                  <a16:creationId xmlns:a16="http://schemas.microsoft.com/office/drawing/2014/main" id="{2DF4E063-7836-445E-B8EB-A5F17E9D14D0}"/>
                </a:ext>
              </a:extLst>
            </p:cNvPr>
            <p:cNvSpPr txBox="1"/>
            <p:nvPr/>
          </p:nvSpPr>
          <p:spPr>
            <a:xfrm>
              <a:off x="773025" y="4054524"/>
              <a:ext cx="2829345" cy="646331"/>
            </a:xfrm>
            <a:prstGeom prst="rect">
              <a:avLst/>
            </a:prstGeom>
            <a:noFill/>
          </p:spPr>
          <p:txBody>
            <a:bodyPr wrap="square" rtlCol="0">
              <a:spAutoFit/>
            </a:bodyPr>
            <a:lstStyle/>
            <a:p>
              <a:r>
                <a:rPr lang="en-US"/>
                <a:t>Optimistic concurrency (latch-free, lock-free)</a:t>
              </a:r>
            </a:p>
          </p:txBody>
        </p:sp>
        <p:cxnSp>
          <p:nvCxnSpPr>
            <p:cNvPr id="26" name="Straight Arrow Connector 25">
              <a:extLst>
                <a:ext uri="{FF2B5EF4-FFF2-40B4-BE49-F238E27FC236}">
                  <a16:creationId xmlns:a16="http://schemas.microsoft.com/office/drawing/2014/main" id="{9CE870A0-AC0C-4865-A387-EFDB58543FE3}"/>
                </a:ext>
              </a:extLst>
            </p:cNvPr>
            <p:cNvCxnSpPr/>
            <p:nvPr/>
          </p:nvCxnSpPr>
          <p:spPr>
            <a:xfrm>
              <a:off x="206367" y="3125560"/>
              <a:ext cx="560128" cy="125213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736CFE7-A7AD-4547-B6D2-7B9EC2DEC721}"/>
              </a:ext>
            </a:extLst>
          </p:cNvPr>
          <p:cNvGrpSpPr/>
          <p:nvPr/>
        </p:nvGrpSpPr>
        <p:grpSpPr>
          <a:xfrm>
            <a:off x="5541632" y="2446020"/>
            <a:ext cx="3575470" cy="2254834"/>
            <a:chOff x="-175858" y="2446020"/>
            <a:chExt cx="3575470" cy="2254834"/>
          </a:xfrm>
        </p:grpSpPr>
        <p:sp>
          <p:nvSpPr>
            <p:cNvPr id="29" name="Rectangle: Rounded Corners 28">
              <a:extLst>
                <a:ext uri="{FF2B5EF4-FFF2-40B4-BE49-F238E27FC236}">
                  <a16:creationId xmlns:a16="http://schemas.microsoft.com/office/drawing/2014/main" id="{3857375F-78D9-4610-8A4C-39EE03B52344}"/>
                </a:ext>
              </a:extLst>
            </p:cNvPr>
            <p:cNvSpPr/>
            <p:nvPr/>
          </p:nvSpPr>
          <p:spPr>
            <a:xfrm>
              <a:off x="242633" y="2446020"/>
              <a:ext cx="2851880" cy="679540"/>
            </a:xfrm>
            <a:prstGeom prst="roundRect">
              <a:avLst/>
            </a:prstGeom>
            <a:noFill/>
            <a:ln w="38100">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bg2"/>
                </a:solidFill>
              </a:endParaRPr>
            </a:p>
          </p:txBody>
        </p:sp>
        <p:sp>
          <p:nvSpPr>
            <p:cNvPr id="30" name="TextBox 29">
              <a:extLst>
                <a:ext uri="{FF2B5EF4-FFF2-40B4-BE49-F238E27FC236}">
                  <a16:creationId xmlns:a16="http://schemas.microsoft.com/office/drawing/2014/main" id="{86E72CE2-8732-4F69-8E0D-67871E119063}"/>
                </a:ext>
              </a:extLst>
            </p:cNvPr>
            <p:cNvSpPr txBox="1"/>
            <p:nvPr/>
          </p:nvSpPr>
          <p:spPr>
            <a:xfrm>
              <a:off x="-175858" y="4054523"/>
              <a:ext cx="3575470" cy="646331"/>
            </a:xfrm>
            <a:prstGeom prst="rect">
              <a:avLst/>
            </a:prstGeom>
            <a:noFill/>
          </p:spPr>
          <p:txBody>
            <a:bodyPr wrap="square" rtlCol="0">
              <a:spAutoFit/>
            </a:bodyPr>
            <a:lstStyle/>
            <a:p>
              <a:r>
                <a:rPr lang="en-US"/>
                <a:t>Indexes are logical pointers rather than physical structures</a:t>
              </a:r>
            </a:p>
          </p:txBody>
        </p:sp>
        <p:cxnSp>
          <p:nvCxnSpPr>
            <p:cNvPr id="31" name="Straight Arrow Connector 30">
              <a:extLst>
                <a:ext uri="{FF2B5EF4-FFF2-40B4-BE49-F238E27FC236}">
                  <a16:creationId xmlns:a16="http://schemas.microsoft.com/office/drawing/2014/main" id="{DEC15DA6-88A1-49DD-89F2-FE92F2C78C17}"/>
                </a:ext>
              </a:extLst>
            </p:cNvPr>
            <p:cNvCxnSpPr>
              <a:cxnSpLocks/>
            </p:cNvCxnSpPr>
            <p:nvPr/>
          </p:nvCxnSpPr>
          <p:spPr>
            <a:xfrm flipH="1">
              <a:off x="2660019" y="3069410"/>
              <a:ext cx="408228" cy="107968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92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a:t>Today’s Innovations</a:t>
            </a:r>
          </a:p>
        </p:txBody>
      </p:sp>
    </p:spTree>
    <p:extLst>
      <p:ext uri="{BB962C8B-B14F-4D97-AF65-F5344CB8AC3E}">
        <p14:creationId xmlns:p14="http://schemas.microsoft.com/office/powerpoint/2010/main" val="25741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D3E76-7ABD-49EB-8EBD-F4EAEEFC7E1B}"/>
              </a:ext>
            </a:extLst>
          </p:cNvPr>
          <p:cNvSpPr>
            <a:spLocks noGrp="1"/>
          </p:cNvSpPr>
          <p:nvPr>
            <p:ph type="title"/>
          </p:nvPr>
        </p:nvSpPr>
        <p:spPr/>
        <p:txBody>
          <a:bodyPr/>
          <a:lstStyle/>
          <a:p>
            <a:r>
              <a:rPr lang="en-US" dirty="0"/>
              <a:t>Types of </a:t>
            </a:r>
            <a:r>
              <a:rPr lang="en-US" dirty="0" err="1"/>
              <a:t>TempDB</a:t>
            </a:r>
            <a:r>
              <a:rPr lang="en-US" dirty="0"/>
              <a:t> Contention</a:t>
            </a:r>
          </a:p>
        </p:txBody>
      </p:sp>
      <p:graphicFrame>
        <p:nvGraphicFramePr>
          <p:cNvPr id="4" name="Diagram 3">
            <a:extLst>
              <a:ext uri="{FF2B5EF4-FFF2-40B4-BE49-F238E27FC236}">
                <a16:creationId xmlns:a16="http://schemas.microsoft.com/office/drawing/2014/main" id="{34D0D4AE-D5BB-4802-AEB3-7A6E649FB076}"/>
              </a:ext>
            </a:extLst>
          </p:cNvPr>
          <p:cNvGraphicFramePr/>
          <p:nvPr>
            <p:extLst>
              <p:ext uri="{D42A27DB-BD31-4B8C-83A1-F6EECF244321}">
                <p14:modId xmlns:p14="http://schemas.microsoft.com/office/powerpoint/2010/main" val="2536906451"/>
              </p:ext>
            </p:extLst>
          </p:nvPr>
        </p:nvGraphicFramePr>
        <p:xfrm>
          <a:off x="575582" y="1051964"/>
          <a:ext cx="7992836" cy="3748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40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graphicEl>
                                              <a:dgm id="{1C801DDA-E69B-4397-B2F8-397FEA30F476}"/>
                                            </p:graphicEl>
                                          </p:spTgt>
                                        </p:tgtEl>
                                        <p:attrNameLst>
                                          <p:attrName>style.visibility</p:attrName>
                                        </p:attrNameLst>
                                      </p:cBhvr>
                                      <p:to>
                                        <p:strVal val="visible"/>
                                      </p:to>
                                    </p:set>
                                    <p:anim calcmode="lin" valueType="num">
                                      <p:cBhvr additive="base">
                                        <p:cTn id="7" dur="500" fill="hold"/>
                                        <p:tgtEl>
                                          <p:spTgt spid="4">
                                            <p:graphicEl>
                                              <a:dgm id="{1C801DDA-E69B-4397-B2F8-397FEA30F476}"/>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1C801DDA-E69B-4397-B2F8-397FEA30F476}"/>
                                            </p:graphic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graphicEl>
                                              <a:dgm id="{D918483F-CF14-452B-A224-8F9C81ACCAA2}"/>
                                            </p:graphicEl>
                                          </p:spTgt>
                                        </p:tgtEl>
                                        <p:attrNameLst>
                                          <p:attrName>style.visibility</p:attrName>
                                        </p:attrNameLst>
                                      </p:cBhvr>
                                      <p:to>
                                        <p:strVal val="visible"/>
                                      </p:to>
                                    </p:set>
                                    <p:anim calcmode="lin" valueType="num">
                                      <p:cBhvr additive="base">
                                        <p:cTn id="11" dur="500" fill="hold"/>
                                        <p:tgtEl>
                                          <p:spTgt spid="4">
                                            <p:graphicEl>
                                              <a:dgm id="{D918483F-CF14-452B-A224-8F9C81ACCAA2}"/>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D918483F-CF14-452B-A224-8F9C81ACCAA2}"/>
                                            </p:graphic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4">
                                            <p:graphicEl>
                                              <a:dgm id="{10285625-1791-460E-9F83-15B8447BDC5B}"/>
                                            </p:graphicEl>
                                          </p:spTgt>
                                        </p:tgtEl>
                                        <p:attrNameLst>
                                          <p:attrName>style.visibility</p:attrName>
                                        </p:attrNameLst>
                                      </p:cBhvr>
                                      <p:to>
                                        <p:strVal val="visible"/>
                                      </p:to>
                                    </p:set>
                                    <p:anim calcmode="lin" valueType="num">
                                      <p:cBhvr additive="base">
                                        <p:cTn id="17" dur="500" fill="hold"/>
                                        <p:tgtEl>
                                          <p:spTgt spid="4">
                                            <p:graphicEl>
                                              <a:dgm id="{10285625-1791-460E-9F83-15B8447BDC5B}"/>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10285625-1791-460E-9F83-15B8447BDC5B}"/>
                                            </p:graphicEl>
                                          </p:spTgt>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4">
                                            <p:graphicEl>
                                              <a:dgm id="{3BDD2B67-16B7-46C8-983D-0FE1D6FFA94F}"/>
                                            </p:graphicEl>
                                          </p:spTgt>
                                        </p:tgtEl>
                                        <p:attrNameLst>
                                          <p:attrName>style.visibility</p:attrName>
                                        </p:attrNameLst>
                                      </p:cBhvr>
                                      <p:to>
                                        <p:strVal val="visible"/>
                                      </p:to>
                                    </p:set>
                                    <p:anim calcmode="lin" valueType="num">
                                      <p:cBhvr additive="base">
                                        <p:cTn id="21" dur="500" fill="hold"/>
                                        <p:tgtEl>
                                          <p:spTgt spid="4">
                                            <p:graphicEl>
                                              <a:dgm id="{3BDD2B67-16B7-46C8-983D-0FE1D6FFA94F}"/>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3BDD2B67-16B7-46C8-983D-0FE1D6FFA94F}"/>
                                            </p:graphicEl>
                                          </p:spTgt>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4">
                                            <p:graphicEl>
                                              <a:dgm id="{7CB8524F-0FE7-4DE1-AA1B-4A433BDF23CB}"/>
                                            </p:graphicEl>
                                          </p:spTgt>
                                        </p:tgtEl>
                                        <p:attrNameLst>
                                          <p:attrName>style.visibility</p:attrName>
                                        </p:attrNameLst>
                                      </p:cBhvr>
                                      <p:to>
                                        <p:strVal val="visible"/>
                                      </p:to>
                                    </p:set>
                                    <p:anim calcmode="lin" valueType="num">
                                      <p:cBhvr additive="base">
                                        <p:cTn id="27" dur="500" fill="hold"/>
                                        <p:tgtEl>
                                          <p:spTgt spid="4">
                                            <p:graphicEl>
                                              <a:dgm id="{7CB8524F-0FE7-4DE1-AA1B-4A433BDF23CB}"/>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7CB8524F-0FE7-4DE1-AA1B-4A433BDF23CB}"/>
                                            </p:graphic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4">
                                            <p:graphicEl>
                                              <a:dgm id="{8618242B-862F-4E9F-90D4-EAC8E2048866}"/>
                                            </p:graphicEl>
                                          </p:spTgt>
                                        </p:tgtEl>
                                        <p:attrNameLst>
                                          <p:attrName>style.visibility</p:attrName>
                                        </p:attrNameLst>
                                      </p:cBhvr>
                                      <p:to>
                                        <p:strVal val="visible"/>
                                      </p:to>
                                    </p:set>
                                    <p:anim calcmode="lin" valueType="num">
                                      <p:cBhvr additive="base">
                                        <p:cTn id="31" dur="500" fill="hold"/>
                                        <p:tgtEl>
                                          <p:spTgt spid="4">
                                            <p:graphicEl>
                                              <a:dgm id="{8618242B-862F-4E9F-90D4-EAC8E2048866}"/>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8618242B-862F-4E9F-90D4-EAC8E2048866}"/>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Box 401">
            <a:extLst>
              <a:ext uri="{FF2B5EF4-FFF2-40B4-BE49-F238E27FC236}">
                <a16:creationId xmlns:a16="http://schemas.microsoft.com/office/drawing/2014/main" id="{C3274551-7612-4DD2-AEB7-B228BB56941B}"/>
              </a:ext>
            </a:extLst>
          </p:cNvPr>
          <p:cNvSpPr txBox="1"/>
          <p:nvPr/>
        </p:nvSpPr>
        <p:spPr>
          <a:xfrm>
            <a:off x="2561071" y="2612659"/>
            <a:ext cx="748534" cy="230832"/>
          </a:xfrm>
          <a:prstGeom prst="rect">
            <a:avLst/>
          </a:prstGeom>
          <a:noFill/>
        </p:spPr>
        <p:txBody>
          <a:bodyPr wrap="square" rtlCol="0">
            <a:spAutoFit/>
          </a:bodyPr>
          <a:lstStyle/>
          <a:p>
            <a:r>
              <a:rPr lang="en-US" sz="900">
                <a:latin typeface="+mn-lt"/>
              </a:rPr>
              <a:t>FETCH 64</a:t>
            </a:r>
          </a:p>
        </p:txBody>
      </p:sp>
      <p:sp>
        <p:nvSpPr>
          <p:cNvPr id="403" name="TextBox 402">
            <a:extLst>
              <a:ext uri="{FF2B5EF4-FFF2-40B4-BE49-F238E27FC236}">
                <a16:creationId xmlns:a16="http://schemas.microsoft.com/office/drawing/2014/main" id="{B63BE634-FCD3-43E9-B18F-80E52C7699C8}"/>
              </a:ext>
            </a:extLst>
          </p:cNvPr>
          <p:cNvSpPr txBox="1"/>
          <p:nvPr/>
        </p:nvSpPr>
        <p:spPr>
          <a:xfrm>
            <a:off x="417499" y="2954876"/>
            <a:ext cx="748534" cy="230832"/>
          </a:xfrm>
          <a:prstGeom prst="rect">
            <a:avLst/>
          </a:prstGeom>
          <a:noFill/>
        </p:spPr>
        <p:txBody>
          <a:bodyPr wrap="square" rtlCol="0">
            <a:spAutoFit/>
          </a:bodyPr>
          <a:lstStyle/>
          <a:p>
            <a:r>
              <a:rPr lang="en-US" sz="900">
                <a:latin typeface="+mn-lt"/>
              </a:rPr>
              <a:t>FETCH 64</a:t>
            </a:r>
          </a:p>
        </p:txBody>
      </p:sp>
      <p:sp>
        <p:nvSpPr>
          <p:cNvPr id="134" name="Rectangle 133">
            <a:extLst>
              <a:ext uri="{FF2B5EF4-FFF2-40B4-BE49-F238E27FC236}">
                <a16:creationId xmlns:a16="http://schemas.microsoft.com/office/drawing/2014/main" id="{CD95009F-B14D-487D-8B54-6C359D735495}"/>
              </a:ext>
            </a:extLst>
          </p:cNvPr>
          <p:cNvSpPr/>
          <p:nvPr/>
        </p:nvSpPr>
        <p:spPr>
          <a:xfrm>
            <a:off x="3910257" y="2771434"/>
            <a:ext cx="1553557" cy="51383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33" name="Rectangle 132">
            <a:extLst>
              <a:ext uri="{FF2B5EF4-FFF2-40B4-BE49-F238E27FC236}">
                <a16:creationId xmlns:a16="http://schemas.microsoft.com/office/drawing/2014/main" id="{73230DA6-B70A-4FC0-AE46-ED7429051B99}"/>
              </a:ext>
            </a:extLst>
          </p:cNvPr>
          <p:cNvSpPr/>
          <p:nvPr/>
        </p:nvSpPr>
        <p:spPr>
          <a:xfrm>
            <a:off x="3822473" y="2859245"/>
            <a:ext cx="1553557" cy="513834"/>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329" name="TextBox 328">
            <a:extLst>
              <a:ext uri="{FF2B5EF4-FFF2-40B4-BE49-F238E27FC236}">
                <a16:creationId xmlns:a16="http://schemas.microsoft.com/office/drawing/2014/main" id="{26D8D120-A41F-4FED-B63F-6ADD8CAA3325}"/>
              </a:ext>
            </a:extLst>
          </p:cNvPr>
          <p:cNvSpPr txBox="1"/>
          <p:nvPr/>
        </p:nvSpPr>
        <p:spPr>
          <a:xfrm>
            <a:off x="2561071" y="2610564"/>
            <a:ext cx="748534" cy="230832"/>
          </a:xfrm>
          <a:prstGeom prst="rect">
            <a:avLst/>
          </a:prstGeom>
          <a:noFill/>
        </p:spPr>
        <p:txBody>
          <a:bodyPr wrap="square" rtlCol="0">
            <a:spAutoFit/>
          </a:bodyPr>
          <a:lstStyle/>
          <a:p>
            <a:r>
              <a:rPr lang="en-US" sz="900">
                <a:latin typeface="+mn-lt"/>
              </a:rPr>
              <a:t>FETCH 1</a:t>
            </a:r>
          </a:p>
        </p:txBody>
      </p:sp>
      <p:sp>
        <p:nvSpPr>
          <p:cNvPr id="331" name="TextBox 330">
            <a:extLst>
              <a:ext uri="{FF2B5EF4-FFF2-40B4-BE49-F238E27FC236}">
                <a16:creationId xmlns:a16="http://schemas.microsoft.com/office/drawing/2014/main" id="{E9D617C9-0BA7-433B-9B23-EB2FA11489A0}"/>
              </a:ext>
            </a:extLst>
          </p:cNvPr>
          <p:cNvSpPr txBox="1"/>
          <p:nvPr/>
        </p:nvSpPr>
        <p:spPr>
          <a:xfrm>
            <a:off x="415975" y="2953119"/>
            <a:ext cx="748534" cy="230832"/>
          </a:xfrm>
          <a:prstGeom prst="rect">
            <a:avLst/>
          </a:prstGeom>
          <a:noFill/>
        </p:spPr>
        <p:txBody>
          <a:bodyPr wrap="square" rtlCol="0">
            <a:spAutoFit/>
          </a:bodyPr>
          <a:lstStyle/>
          <a:p>
            <a:r>
              <a:rPr lang="en-US" sz="900">
                <a:latin typeface="+mn-lt"/>
              </a:rPr>
              <a:t>FETCH 1</a:t>
            </a:r>
          </a:p>
        </p:txBody>
      </p:sp>
      <p:grpSp>
        <p:nvGrpSpPr>
          <p:cNvPr id="409" name="Group 408">
            <a:extLst>
              <a:ext uri="{FF2B5EF4-FFF2-40B4-BE49-F238E27FC236}">
                <a16:creationId xmlns:a16="http://schemas.microsoft.com/office/drawing/2014/main" id="{F9B7D676-E719-4491-B2FB-0131A080AE33}"/>
              </a:ext>
            </a:extLst>
          </p:cNvPr>
          <p:cNvGrpSpPr/>
          <p:nvPr/>
        </p:nvGrpSpPr>
        <p:grpSpPr>
          <a:xfrm>
            <a:off x="322027" y="2542430"/>
            <a:ext cx="8770143" cy="2217577"/>
            <a:chOff x="322027" y="2542430"/>
            <a:chExt cx="8770143" cy="2217577"/>
          </a:xfrm>
        </p:grpSpPr>
        <p:sp>
          <p:nvSpPr>
            <p:cNvPr id="359" name="Rectangle 358">
              <a:extLst>
                <a:ext uri="{FF2B5EF4-FFF2-40B4-BE49-F238E27FC236}">
                  <a16:creationId xmlns:a16="http://schemas.microsoft.com/office/drawing/2014/main" id="{6CB3F920-CCDA-4822-A654-8B44B51535C0}"/>
                </a:ext>
              </a:extLst>
            </p:cNvPr>
            <p:cNvSpPr/>
            <p:nvPr/>
          </p:nvSpPr>
          <p:spPr>
            <a:xfrm>
              <a:off x="1740874" y="4398987"/>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#TC</a:t>
              </a:r>
            </a:p>
          </p:txBody>
        </p:sp>
        <p:cxnSp>
          <p:nvCxnSpPr>
            <p:cNvPr id="315" name="Straight Arrow Connector 314">
              <a:extLst>
                <a:ext uri="{FF2B5EF4-FFF2-40B4-BE49-F238E27FC236}">
                  <a16:creationId xmlns:a16="http://schemas.microsoft.com/office/drawing/2014/main" id="{6FCE6083-DC7D-47C2-9367-A8BD72536724}"/>
                </a:ext>
              </a:extLst>
            </p:cNvPr>
            <p:cNvCxnSpPr>
              <a:cxnSpLocks/>
              <a:endCxn id="362" idx="2"/>
            </p:cNvCxnSpPr>
            <p:nvPr/>
          </p:nvCxnSpPr>
          <p:spPr>
            <a:xfrm flipV="1">
              <a:off x="1360543" y="4541081"/>
              <a:ext cx="0" cy="106171"/>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16" name="Straight Arrow Connector 315">
              <a:extLst>
                <a:ext uri="{FF2B5EF4-FFF2-40B4-BE49-F238E27FC236}">
                  <a16:creationId xmlns:a16="http://schemas.microsoft.com/office/drawing/2014/main" id="{8BFA03A0-9D51-48C6-9613-3FE0F9F1C061}"/>
                </a:ext>
              </a:extLst>
            </p:cNvPr>
            <p:cNvCxnSpPr>
              <a:cxnSpLocks/>
              <a:endCxn id="359" idx="2"/>
            </p:cNvCxnSpPr>
            <p:nvPr/>
          </p:nvCxnSpPr>
          <p:spPr>
            <a:xfrm flipV="1">
              <a:off x="2050296" y="4541081"/>
              <a:ext cx="0" cy="104880"/>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17" name="Straight Arrow Connector 316">
              <a:extLst>
                <a:ext uri="{FF2B5EF4-FFF2-40B4-BE49-F238E27FC236}">
                  <a16:creationId xmlns:a16="http://schemas.microsoft.com/office/drawing/2014/main" id="{A3C5E01D-7C14-4617-93E6-E48E7A4BB39D}"/>
                </a:ext>
              </a:extLst>
            </p:cNvPr>
            <p:cNvCxnSpPr>
              <a:cxnSpLocks/>
              <a:endCxn id="356" idx="2"/>
            </p:cNvCxnSpPr>
            <p:nvPr/>
          </p:nvCxnSpPr>
          <p:spPr>
            <a:xfrm flipH="1" flipV="1">
              <a:off x="2734547" y="4545375"/>
              <a:ext cx="1339" cy="92233"/>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18" name="Straight Arrow Connector 317">
              <a:extLst>
                <a:ext uri="{FF2B5EF4-FFF2-40B4-BE49-F238E27FC236}">
                  <a16:creationId xmlns:a16="http://schemas.microsoft.com/office/drawing/2014/main" id="{46B73D16-A356-4075-A411-451678D44C11}"/>
                </a:ext>
              </a:extLst>
            </p:cNvPr>
            <p:cNvCxnSpPr>
              <a:cxnSpLocks/>
              <a:endCxn id="353" idx="2"/>
            </p:cNvCxnSpPr>
            <p:nvPr/>
          </p:nvCxnSpPr>
          <p:spPr>
            <a:xfrm flipV="1">
              <a:off x="3415302" y="4546155"/>
              <a:ext cx="4836" cy="91452"/>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19" name="Straight Arrow Connector 318">
              <a:extLst>
                <a:ext uri="{FF2B5EF4-FFF2-40B4-BE49-F238E27FC236}">
                  <a16:creationId xmlns:a16="http://schemas.microsoft.com/office/drawing/2014/main" id="{9506DE94-912F-46B5-BFCC-5A1634E611AB}"/>
                </a:ext>
              </a:extLst>
            </p:cNvPr>
            <p:cNvCxnSpPr>
              <a:cxnSpLocks/>
              <a:endCxn id="350" idx="2"/>
            </p:cNvCxnSpPr>
            <p:nvPr/>
          </p:nvCxnSpPr>
          <p:spPr>
            <a:xfrm flipH="1" flipV="1">
              <a:off x="4109891" y="4545375"/>
              <a:ext cx="2862" cy="98697"/>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0" name="Straight Arrow Connector 319">
              <a:extLst>
                <a:ext uri="{FF2B5EF4-FFF2-40B4-BE49-F238E27FC236}">
                  <a16:creationId xmlns:a16="http://schemas.microsoft.com/office/drawing/2014/main" id="{58D55EE8-4F29-4F35-BF2B-C09834FA0748}"/>
                </a:ext>
              </a:extLst>
            </p:cNvPr>
            <p:cNvCxnSpPr>
              <a:cxnSpLocks/>
              <a:endCxn id="347" idx="2"/>
            </p:cNvCxnSpPr>
            <p:nvPr/>
          </p:nvCxnSpPr>
          <p:spPr>
            <a:xfrm flipV="1">
              <a:off x="4799644" y="4545375"/>
              <a:ext cx="0" cy="92233"/>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1" name="Straight Arrow Connector 320">
              <a:extLst>
                <a:ext uri="{FF2B5EF4-FFF2-40B4-BE49-F238E27FC236}">
                  <a16:creationId xmlns:a16="http://schemas.microsoft.com/office/drawing/2014/main" id="{A8127012-D300-418A-817E-A3ABB55C3199}"/>
                </a:ext>
              </a:extLst>
            </p:cNvPr>
            <p:cNvCxnSpPr>
              <a:cxnSpLocks/>
              <a:endCxn id="344" idx="2"/>
            </p:cNvCxnSpPr>
            <p:nvPr/>
          </p:nvCxnSpPr>
          <p:spPr>
            <a:xfrm flipV="1">
              <a:off x="5483895" y="4549668"/>
              <a:ext cx="0" cy="87939"/>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2" name="Straight Arrow Connector 321">
              <a:extLst>
                <a:ext uri="{FF2B5EF4-FFF2-40B4-BE49-F238E27FC236}">
                  <a16:creationId xmlns:a16="http://schemas.microsoft.com/office/drawing/2014/main" id="{FCBAAD76-4D10-46C9-A4DE-ECF8EA039066}"/>
                </a:ext>
              </a:extLst>
            </p:cNvPr>
            <p:cNvCxnSpPr>
              <a:cxnSpLocks/>
              <a:endCxn id="341" idx="2"/>
            </p:cNvCxnSpPr>
            <p:nvPr/>
          </p:nvCxnSpPr>
          <p:spPr>
            <a:xfrm flipV="1">
              <a:off x="6175819" y="4558468"/>
              <a:ext cx="2073" cy="79139"/>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3" name="Straight Arrow Connector 322">
              <a:extLst>
                <a:ext uri="{FF2B5EF4-FFF2-40B4-BE49-F238E27FC236}">
                  <a16:creationId xmlns:a16="http://schemas.microsoft.com/office/drawing/2014/main" id="{FBB34DD3-2988-442E-BB7D-F1A6BB183ED6}"/>
                </a:ext>
              </a:extLst>
            </p:cNvPr>
            <p:cNvCxnSpPr>
              <a:cxnSpLocks/>
              <a:endCxn id="338" idx="2"/>
            </p:cNvCxnSpPr>
            <p:nvPr/>
          </p:nvCxnSpPr>
          <p:spPr>
            <a:xfrm flipH="1" flipV="1">
              <a:off x="6867645" y="4557687"/>
              <a:ext cx="5153" cy="79920"/>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4" name="Straight Arrow Connector 323">
              <a:extLst>
                <a:ext uri="{FF2B5EF4-FFF2-40B4-BE49-F238E27FC236}">
                  <a16:creationId xmlns:a16="http://schemas.microsoft.com/office/drawing/2014/main" id="{F08454D0-B181-4D37-8584-73476819E830}"/>
                </a:ext>
              </a:extLst>
            </p:cNvPr>
            <p:cNvCxnSpPr>
              <a:cxnSpLocks/>
              <a:endCxn id="335" idx="2"/>
            </p:cNvCxnSpPr>
            <p:nvPr/>
          </p:nvCxnSpPr>
          <p:spPr>
            <a:xfrm flipV="1">
              <a:off x="7557398" y="4557687"/>
              <a:ext cx="0" cy="79920"/>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cxnSp>
          <p:nvCxnSpPr>
            <p:cNvPr id="325" name="Straight Arrow Connector 324">
              <a:extLst>
                <a:ext uri="{FF2B5EF4-FFF2-40B4-BE49-F238E27FC236}">
                  <a16:creationId xmlns:a16="http://schemas.microsoft.com/office/drawing/2014/main" id="{9FAEC5E3-BC0C-4DB6-96CB-566373D9C44C}"/>
                </a:ext>
              </a:extLst>
            </p:cNvPr>
            <p:cNvCxnSpPr>
              <a:cxnSpLocks/>
              <a:endCxn id="365" idx="2"/>
            </p:cNvCxnSpPr>
            <p:nvPr/>
          </p:nvCxnSpPr>
          <p:spPr>
            <a:xfrm flipV="1">
              <a:off x="670790" y="4541861"/>
              <a:ext cx="0" cy="102210"/>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sp>
          <p:nvSpPr>
            <p:cNvPr id="280" name="Rectangle 279">
              <a:extLst>
                <a:ext uri="{FF2B5EF4-FFF2-40B4-BE49-F238E27FC236}">
                  <a16:creationId xmlns:a16="http://schemas.microsoft.com/office/drawing/2014/main" id="{63953AA1-DBD2-4058-A9B6-748629AC8E6E}"/>
                </a:ext>
              </a:extLst>
            </p:cNvPr>
            <p:cNvSpPr/>
            <p:nvPr/>
          </p:nvSpPr>
          <p:spPr>
            <a:xfrm>
              <a:off x="5831420" y="4308241"/>
              <a:ext cx="274934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b"/>
            <a:lstStyle/>
            <a:p>
              <a:r>
                <a:rPr lang="en-US" sz="600"/>
                <a:t>Node 3</a:t>
              </a:r>
            </a:p>
          </p:txBody>
        </p:sp>
        <p:sp>
          <p:nvSpPr>
            <p:cNvPr id="281" name="Rectangle 280">
              <a:extLst>
                <a:ext uri="{FF2B5EF4-FFF2-40B4-BE49-F238E27FC236}">
                  <a16:creationId xmlns:a16="http://schemas.microsoft.com/office/drawing/2014/main" id="{A74DF23B-DB34-400C-9167-518F2103CFB5}"/>
                </a:ext>
              </a:extLst>
            </p:cNvPr>
            <p:cNvSpPr/>
            <p:nvPr/>
          </p:nvSpPr>
          <p:spPr>
            <a:xfrm>
              <a:off x="3064135" y="4307461"/>
              <a:ext cx="277463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b"/>
            <a:lstStyle/>
            <a:p>
              <a:r>
                <a:rPr lang="en-US" sz="600"/>
                <a:t>Node 2</a:t>
              </a:r>
            </a:p>
          </p:txBody>
        </p:sp>
        <p:sp>
          <p:nvSpPr>
            <p:cNvPr id="282" name="Rectangle 281">
              <a:extLst>
                <a:ext uri="{FF2B5EF4-FFF2-40B4-BE49-F238E27FC236}">
                  <a16:creationId xmlns:a16="http://schemas.microsoft.com/office/drawing/2014/main" id="{45063B90-CB17-45BB-9B6C-EE8C2659E3E5}"/>
                </a:ext>
              </a:extLst>
            </p:cNvPr>
            <p:cNvSpPr/>
            <p:nvPr/>
          </p:nvSpPr>
          <p:spPr>
            <a:xfrm>
              <a:off x="322027" y="4307461"/>
              <a:ext cx="274934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b"/>
            <a:lstStyle/>
            <a:p>
              <a:r>
                <a:rPr lang="en-US" sz="600"/>
                <a:t>Node 1</a:t>
              </a:r>
            </a:p>
          </p:txBody>
        </p:sp>
        <p:sp>
          <p:nvSpPr>
            <p:cNvPr id="365" name="Rectangle 364">
              <a:extLst>
                <a:ext uri="{FF2B5EF4-FFF2-40B4-BE49-F238E27FC236}">
                  <a16:creationId xmlns:a16="http://schemas.microsoft.com/office/drawing/2014/main" id="{640120A4-FA0D-4A71-8956-A042AA409DA3}"/>
                </a:ext>
              </a:extLst>
            </p:cNvPr>
            <p:cNvSpPr/>
            <p:nvPr/>
          </p:nvSpPr>
          <p:spPr>
            <a:xfrm>
              <a:off x="361368" y="4399768"/>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#TA</a:t>
              </a:r>
            </a:p>
          </p:txBody>
        </p:sp>
        <p:cxnSp>
          <p:nvCxnSpPr>
            <p:cNvPr id="366" name="Straight Arrow Connector 365">
              <a:extLst>
                <a:ext uri="{FF2B5EF4-FFF2-40B4-BE49-F238E27FC236}">
                  <a16:creationId xmlns:a16="http://schemas.microsoft.com/office/drawing/2014/main" id="{C4CB8112-A686-4B4A-A59D-C0C1DACC76D4}"/>
                </a:ext>
              </a:extLst>
            </p:cNvPr>
            <p:cNvCxnSpPr>
              <a:cxnSpLocks/>
              <a:stCxn id="365" idx="0"/>
              <a:endCxn id="262" idx="2"/>
            </p:cNvCxnSpPr>
            <p:nvPr/>
          </p:nvCxnSpPr>
          <p:spPr>
            <a:xfrm flipV="1">
              <a:off x="670790" y="3462048"/>
              <a:ext cx="3839833" cy="937720"/>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7" name="TextBox 366">
              <a:extLst>
                <a:ext uri="{FF2B5EF4-FFF2-40B4-BE49-F238E27FC236}">
                  <a16:creationId xmlns:a16="http://schemas.microsoft.com/office/drawing/2014/main" id="{30C1CC2C-16EA-408B-A96C-AE57479438F4}"/>
                </a:ext>
              </a:extLst>
            </p:cNvPr>
            <p:cNvSpPr txBox="1"/>
            <p:nvPr/>
          </p:nvSpPr>
          <p:spPr>
            <a:xfrm rot="20809110">
              <a:off x="1515037" y="3866905"/>
              <a:ext cx="904780" cy="215444"/>
            </a:xfrm>
            <a:prstGeom prst="rect">
              <a:avLst/>
            </a:prstGeom>
            <a:noFill/>
          </p:spPr>
          <p:txBody>
            <a:bodyPr wrap="square" rtlCol="0">
              <a:spAutoFit/>
            </a:bodyPr>
            <a:lstStyle/>
            <a:p>
              <a:r>
                <a:rPr lang="en-US" sz="800">
                  <a:latin typeface="+mn-lt"/>
                </a:rPr>
                <a:t>DELETE</a:t>
              </a:r>
            </a:p>
          </p:txBody>
        </p:sp>
        <p:sp>
          <p:nvSpPr>
            <p:cNvPr id="362" name="Rectangle 361">
              <a:extLst>
                <a:ext uri="{FF2B5EF4-FFF2-40B4-BE49-F238E27FC236}">
                  <a16:creationId xmlns:a16="http://schemas.microsoft.com/office/drawing/2014/main" id="{98D139B2-94AE-4F51-8AE9-EB7AFFB37216}"/>
                </a:ext>
              </a:extLst>
            </p:cNvPr>
            <p:cNvSpPr/>
            <p:nvPr/>
          </p:nvSpPr>
          <p:spPr>
            <a:xfrm>
              <a:off x="1051121" y="4398987"/>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#TB</a:t>
              </a:r>
            </a:p>
          </p:txBody>
        </p:sp>
        <p:sp>
          <p:nvSpPr>
            <p:cNvPr id="356" name="Rectangle 355">
              <a:extLst>
                <a:ext uri="{FF2B5EF4-FFF2-40B4-BE49-F238E27FC236}">
                  <a16:creationId xmlns:a16="http://schemas.microsoft.com/office/drawing/2014/main" id="{CA5F3216-8F98-494A-9656-868670D1D990}"/>
                </a:ext>
              </a:extLst>
            </p:cNvPr>
            <p:cNvSpPr/>
            <p:nvPr/>
          </p:nvSpPr>
          <p:spPr>
            <a:xfrm>
              <a:off x="2425126" y="4403281"/>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#TD</a:t>
              </a:r>
            </a:p>
          </p:txBody>
        </p:sp>
        <p:sp>
          <p:nvSpPr>
            <p:cNvPr id="353" name="Rectangle 352">
              <a:extLst>
                <a:ext uri="{FF2B5EF4-FFF2-40B4-BE49-F238E27FC236}">
                  <a16:creationId xmlns:a16="http://schemas.microsoft.com/office/drawing/2014/main" id="{1A7848AE-3058-45FE-8575-376125351816}"/>
                </a:ext>
              </a:extLst>
            </p:cNvPr>
            <p:cNvSpPr/>
            <p:nvPr/>
          </p:nvSpPr>
          <p:spPr>
            <a:xfrm>
              <a:off x="3110716" y="4404061"/>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#TE</a:t>
              </a:r>
            </a:p>
          </p:txBody>
        </p:sp>
        <p:cxnSp>
          <p:nvCxnSpPr>
            <p:cNvPr id="354" name="Straight Arrow Connector 353">
              <a:extLst>
                <a:ext uri="{FF2B5EF4-FFF2-40B4-BE49-F238E27FC236}">
                  <a16:creationId xmlns:a16="http://schemas.microsoft.com/office/drawing/2014/main" id="{6E82D377-78FB-4276-907A-B8D24E5A3290}"/>
                </a:ext>
              </a:extLst>
            </p:cNvPr>
            <p:cNvCxnSpPr>
              <a:cxnSpLocks/>
              <a:stCxn id="353" idx="0"/>
              <a:endCxn id="262" idx="2"/>
            </p:cNvCxnSpPr>
            <p:nvPr/>
          </p:nvCxnSpPr>
          <p:spPr>
            <a:xfrm flipV="1">
              <a:off x="3420138" y="3462048"/>
              <a:ext cx="1090485" cy="942013"/>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5" name="TextBox 354">
              <a:extLst>
                <a:ext uri="{FF2B5EF4-FFF2-40B4-BE49-F238E27FC236}">
                  <a16:creationId xmlns:a16="http://schemas.microsoft.com/office/drawing/2014/main" id="{22D8BE9D-B2E4-41CA-9C50-BB9BA144C5C2}"/>
                </a:ext>
              </a:extLst>
            </p:cNvPr>
            <p:cNvSpPr txBox="1"/>
            <p:nvPr/>
          </p:nvSpPr>
          <p:spPr>
            <a:xfrm rot="19101708">
              <a:off x="3396090" y="3952048"/>
              <a:ext cx="639423" cy="215444"/>
            </a:xfrm>
            <a:prstGeom prst="rect">
              <a:avLst/>
            </a:prstGeom>
            <a:noFill/>
          </p:spPr>
          <p:txBody>
            <a:bodyPr wrap="square" rtlCol="0">
              <a:spAutoFit/>
            </a:bodyPr>
            <a:lstStyle/>
            <a:p>
              <a:r>
                <a:rPr lang="en-US" sz="800">
                  <a:latin typeface="+mn-lt"/>
                </a:rPr>
                <a:t>DELETE</a:t>
              </a:r>
            </a:p>
          </p:txBody>
        </p:sp>
        <p:sp>
          <p:nvSpPr>
            <p:cNvPr id="350" name="Rectangle 349">
              <a:extLst>
                <a:ext uri="{FF2B5EF4-FFF2-40B4-BE49-F238E27FC236}">
                  <a16:creationId xmlns:a16="http://schemas.microsoft.com/office/drawing/2014/main" id="{EA79D1D5-2A07-4AFC-99C6-AA57CAC78EF7}"/>
                </a:ext>
              </a:extLst>
            </p:cNvPr>
            <p:cNvSpPr/>
            <p:nvPr/>
          </p:nvSpPr>
          <p:spPr>
            <a:xfrm>
              <a:off x="3800469" y="4403281"/>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#TF</a:t>
              </a:r>
            </a:p>
          </p:txBody>
        </p:sp>
        <p:sp>
          <p:nvSpPr>
            <p:cNvPr id="347" name="Rectangle 346">
              <a:extLst>
                <a:ext uri="{FF2B5EF4-FFF2-40B4-BE49-F238E27FC236}">
                  <a16:creationId xmlns:a16="http://schemas.microsoft.com/office/drawing/2014/main" id="{5963DB8C-E758-4DD1-A9EC-74C1D9B1F44A}"/>
                </a:ext>
              </a:extLst>
            </p:cNvPr>
            <p:cNvSpPr/>
            <p:nvPr/>
          </p:nvSpPr>
          <p:spPr>
            <a:xfrm>
              <a:off x="4490222" y="4403281"/>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#TG</a:t>
              </a:r>
            </a:p>
          </p:txBody>
        </p:sp>
        <p:sp>
          <p:nvSpPr>
            <p:cNvPr id="344" name="Rectangle 343">
              <a:extLst>
                <a:ext uri="{FF2B5EF4-FFF2-40B4-BE49-F238E27FC236}">
                  <a16:creationId xmlns:a16="http://schemas.microsoft.com/office/drawing/2014/main" id="{AFAB1DF1-21BB-4E4B-8E19-0E22B9D97BDE}"/>
                </a:ext>
              </a:extLst>
            </p:cNvPr>
            <p:cNvSpPr/>
            <p:nvPr/>
          </p:nvSpPr>
          <p:spPr>
            <a:xfrm>
              <a:off x="5174473" y="4407575"/>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#TH</a:t>
              </a:r>
            </a:p>
          </p:txBody>
        </p:sp>
        <p:sp>
          <p:nvSpPr>
            <p:cNvPr id="341" name="Rectangle 340">
              <a:extLst>
                <a:ext uri="{FF2B5EF4-FFF2-40B4-BE49-F238E27FC236}">
                  <a16:creationId xmlns:a16="http://schemas.microsoft.com/office/drawing/2014/main" id="{B1AE2560-1452-46F2-9A4C-B2691D6B0798}"/>
                </a:ext>
              </a:extLst>
            </p:cNvPr>
            <p:cNvSpPr/>
            <p:nvPr/>
          </p:nvSpPr>
          <p:spPr>
            <a:xfrm>
              <a:off x="5868471" y="4416374"/>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#TI</a:t>
              </a:r>
            </a:p>
          </p:txBody>
        </p:sp>
        <p:cxnSp>
          <p:nvCxnSpPr>
            <p:cNvPr id="342" name="Straight Arrow Connector 341">
              <a:extLst>
                <a:ext uri="{FF2B5EF4-FFF2-40B4-BE49-F238E27FC236}">
                  <a16:creationId xmlns:a16="http://schemas.microsoft.com/office/drawing/2014/main" id="{B10B0C64-A57A-481B-B2A9-17B5CEC2C69E}"/>
                </a:ext>
              </a:extLst>
            </p:cNvPr>
            <p:cNvCxnSpPr>
              <a:cxnSpLocks/>
              <a:stCxn id="341" idx="0"/>
              <a:endCxn id="262" idx="2"/>
            </p:cNvCxnSpPr>
            <p:nvPr/>
          </p:nvCxnSpPr>
          <p:spPr>
            <a:xfrm flipH="1" flipV="1">
              <a:off x="4510624" y="3462048"/>
              <a:ext cx="1667269" cy="954326"/>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3" name="TextBox 342">
              <a:extLst>
                <a:ext uri="{FF2B5EF4-FFF2-40B4-BE49-F238E27FC236}">
                  <a16:creationId xmlns:a16="http://schemas.microsoft.com/office/drawing/2014/main" id="{4DA116BB-BA4C-43F4-B4D5-87854989BDBF}"/>
                </a:ext>
              </a:extLst>
            </p:cNvPr>
            <p:cNvSpPr txBox="1"/>
            <p:nvPr/>
          </p:nvSpPr>
          <p:spPr>
            <a:xfrm rot="1812375">
              <a:off x="5507782" y="4070808"/>
              <a:ext cx="812233" cy="215444"/>
            </a:xfrm>
            <a:prstGeom prst="rect">
              <a:avLst/>
            </a:prstGeom>
            <a:noFill/>
          </p:spPr>
          <p:txBody>
            <a:bodyPr wrap="square" rtlCol="0">
              <a:spAutoFit/>
            </a:bodyPr>
            <a:lstStyle/>
            <a:p>
              <a:r>
                <a:rPr lang="en-US" sz="800">
                  <a:latin typeface="+mn-lt"/>
                </a:rPr>
                <a:t>DELETE</a:t>
              </a:r>
            </a:p>
          </p:txBody>
        </p:sp>
        <p:sp>
          <p:nvSpPr>
            <p:cNvPr id="338" name="Rectangle 337">
              <a:extLst>
                <a:ext uri="{FF2B5EF4-FFF2-40B4-BE49-F238E27FC236}">
                  <a16:creationId xmlns:a16="http://schemas.microsoft.com/office/drawing/2014/main" id="{7DD5E9DC-AB32-4AB6-B187-7AC6312A2DE2}"/>
                </a:ext>
              </a:extLst>
            </p:cNvPr>
            <p:cNvSpPr/>
            <p:nvPr/>
          </p:nvSpPr>
          <p:spPr>
            <a:xfrm>
              <a:off x="6558223" y="4415593"/>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#TJ</a:t>
              </a:r>
            </a:p>
          </p:txBody>
        </p:sp>
        <p:sp>
          <p:nvSpPr>
            <p:cNvPr id="335" name="Rectangle 334">
              <a:extLst>
                <a:ext uri="{FF2B5EF4-FFF2-40B4-BE49-F238E27FC236}">
                  <a16:creationId xmlns:a16="http://schemas.microsoft.com/office/drawing/2014/main" id="{E48FEC31-6F98-4287-ABA6-978E651395EE}"/>
                </a:ext>
              </a:extLst>
            </p:cNvPr>
            <p:cNvSpPr/>
            <p:nvPr/>
          </p:nvSpPr>
          <p:spPr>
            <a:xfrm>
              <a:off x="7247976" y="4415593"/>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#TK</a:t>
              </a:r>
            </a:p>
          </p:txBody>
        </p:sp>
        <p:sp>
          <p:nvSpPr>
            <p:cNvPr id="332" name="Rectangle 331">
              <a:extLst>
                <a:ext uri="{FF2B5EF4-FFF2-40B4-BE49-F238E27FC236}">
                  <a16:creationId xmlns:a16="http://schemas.microsoft.com/office/drawing/2014/main" id="{1DB374B9-FEB5-4E34-993A-33A915AEAA85}"/>
                </a:ext>
              </a:extLst>
            </p:cNvPr>
            <p:cNvSpPr/>
            <p:nvPr/>
          </p:nvSpPr>
          <p:spPr>
            <a:xfrm>
              <a:off x="7932228" y="4419887"/>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CREATE #TL</a:t>
              </a:r>
            </a:p>
          </p:txBody>
        </p:sp>
        <p:sp>
          <p:nvSpPr>
            <p:cNvPr id="295" name="Arrow: Pentagon 294">
              <a:extLst>
                <a:ext uri="{FF2B5EF4-FFF2-40B4-BE49-F238E27FC236}">
                  <a16:creationId xmlns:a16="http://schemas.microsoft.com/office/drawing/2014/main" id="{741056FA-9FA6-460B-9F3A-4EF976500FF6}"/>
                </a:ext>
              </a:extLst>
            </p:cNvPr>
            <p:cNvSpPr/>
            <p:nvPr/>
          </p:nvSpPr>
          <p:spPr>
            <a:xfrm rot="19411784" flipH="1">
              <a:off x="6081890" y="2542430"/>
              <a:ext cx="3010280" cy="944664"/>
            </a:xfrm>
            <a:prstGeom prst="homePlat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If the background thread falls behind in keeping the list at a reasonable number, all CREATE threads potentially become helper threads.</a:t>
              </a:r>
            </a:p>
          </p:txBody>
        </p:sp>
        <p:sp>
          <p:nvSpPr>
            <p:cNvPr id="310" name="Rectangle 309">
              <a:extLst>
                <a:ext uri="{FF2B5EF4-FFF2-40B4-BE49-F238E27FC236}">
                  <a16:creationId xmlns:a16="http://schemas.microsoft.com/office/drawing/2014/main" id="{F3568BA4-B158-499F-AA0F-C5868791338F}"/>
                </a:ext>
              </a:extLst>
            </p:cNvPr>
            <p:cNvSpPr/>
            <p:nvPr/>
          </p:nvSpPr>
          <p:spPr>
            <a:xfrm>
              <a:off x="6153176" y="2760033"/>
              <a:ext cx="241745" cy="18549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a:t>3</a:t>
              </a:r>
            </a:p>
          </p:txBody>
        </p:sp>
        <p:cxnSp>
          <p:nvCxnSpPr>
            <p:cNvPr id="314" name="Connector: Elbow 313">
              <a:extLst>
                <a:ext uri="{FF2B5EF4-FFF2-40B4-BE49-F238E27FC236}">
                  <a16:creationId xmlns:a16="http://schemas.microsoft.com/office/drawing/2014/main" id="{F031B63A-9D9E-4877-9472-320F2C23E77A}"/>
                </a:ext>
              </a:extLst>
            </p:cNvPr>
            <p:cNvCxnSpPr>
              <a:cxnSpLocks/>
              <a:stCxn id="279" idx="1"/>
              <a:endCxn id="332" idx="2"/>
            </p:cNvCxnSpPr>
            <p:nvPr/>
          </p:nvCxnSpPr>
          <p:spPr>
            <a:xfrm rot="10800000" flipH="1" flipV="1">
              <a:off x="1149022" y="3205131"/>
              <a:ext cx="7092628" cy="1356849"/>
            </a:xfrm>
            <a:prstGeom prst="bentConnector4">
              <a:avLst>
                <a:gd name="adj1" fmla="val -13149"/>
                <a:gd name="adj2" fmla="val 105951"/>
              </a:avLst>
            </a:prstGeom>
            <a:noFill/>
            <a:ln>
              <a:tailEnd type="triangle"/>
            </a:ln>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23F984E6-6C32-4EB4-BB9D-578ED4109A56}"/>
              </a:ext>
            </a:extLst>
          </p:cNvPr>
          <p:cNvSpPr>
            <a:spLocks noGrp="1"/>
          </p:cNvSpPr>
          <p:nvPr>
            <p:ph type="title"/>
          </p:nvPr>
        </p:nvSpPr>
        <p:spPr>
          <a:xfrm>
            <a:off x="322027" y="251227"/>
            <a:ext cx="8756143" cy="612956"/>
          </a:xfrm>
        </p:spPr>
        <p:txBody>
          <a:bodyPr/>
          <a:lstStyle/>
          <a:p>
            <a:r>
              <a:rPr lang="en-US"/>
              <a:t>Memory-Optimized </a:t>
            </a:r>
            <a:r>
              <a:rPr lang="en-US" err="1"/>
              <a:t>TempDB</a:t>
            </a:r>
            <a:r>
              <a:rPr lang="en-US"/>
              <a:t> Metadata</a:t>
            </a:r>
          </a:p>
        </p:txBody>
      </p:sp>
      <p:grpSp>
        <p:nvGrpSpPr>
          <p:cNvPr id="395" name="Group 394">
            <a:extLst>
              <a:ext uri="{FF2B5EF4-FFF2-40B4-BE49-F238E27FC236}">
                <a16:creationId xmlns:a16="http://schemas.microsoft.com/office/drawing/2014/main" id="{82C70B14-B7BA-45B1-A170-804784E07D78}"/>
              </a:ext>
            </a:extLst>
          </p:cNvPr>
          <p:cNvGrpSpPr/>
          <p:nvPr/>
        </p:nvGrpSpPr>
        <p:grpSpPr>
          <a:xfrm>
            <a:off x="322028" y="864183"/>
            <a:ext cx="8258740" cy="647520"/>
            <a:chOff x="322028" y="864183"/>
            <a:chExt cx="8258740" cy="647520"/>
          </a:xfrm>
        </p:grpSpPr>
        <p:sp>
          <p:nvSpPr>
            <p:cNvPr id="264" name="Rectangle 263">
              <a:extLst>
                <a:ext uri="{FF2B5EF4-FFF2-40B4-BE49-F238E27FC236}">
                  <a16:creationId xmlns:a16="http://schemas.microsoft.com/office/drawing/2014/main" id="{A356DCF0-2AD4-47CC-9C9B-2484F03B7B0B}"/>
                </a:ext>
              </a:extLst>
            </p:cNvPr>
            <p:cNvSpPr/>
            <p:nvPr/>
          </p:nvSpPr>
          <p:spPr>
            <a:xfrm>
              <a:off x="5831420" y="864963"/>
              <a:ext cx="274934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600"/>
                <a:t>Node 3</a:t>
              </a:r>
            </a:p>
          </p:txBody>
        </p:sp>
        <p:sp>
          <p:nvSpPr>
            <p:cNvPr id="265" name="Rectangle 264">
              <a:extLst>
                <a:ext uri="{FF2B5EF4-FFF2-40B4-BE49-F238E27FC236}">
                  <a16:creationId xmlns:a16="http://schemas.microsoft.com/office/drawing/2014/main" id="{5F9F6D87-D130-4622-8FAC-CB066B615D19}"/>
                </a:ext>
              </a:extLst>
            </p:cNvPr>
            <p:cNvSpPr/>
            <p:nvPr/>
          </p:nvSpPr>
          <p:spPr>
            <a:xfrm>
              <a:off x="3064136" y="864183"/>
              <a:ext cx="277463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600"/>
                <a:t>Node 2</a:t>
              </a:r>
            </a:p>
          </p:txBody>
        </p:sp>
        <p:sp>
          <p:nvSpPr>
            <p:cNvPr id="266" name="Rectangle 265">
              <a:extLst>
                <a:ext uri="{FF2B5EF4-FFF2-40B4-BE49-F238E27FC236}">
                  <a16:creationId xmlns:a16="http://schemas.microsoft.com/office/drawing/2014/main" id="{DEF5E1BF-599C-42F4-ADDC-D324A4535A10}"/>
                </a:ext>
              </a:extLst>
            </p:cNvPr>
            <p:cNvSpPr/>
            <p:nvPr/>
          </p:nvSpPr>
          <p:spPr>
            <a:xfrm>
              <a:off x="322028" y="864183"/>
              <a:ext cx="2749348" cy="451766"/>
            </a:xfrm>
            <a:prstGeom prst="rect">
              <a:avLst/>
            </a:prstGeom>
            <a:no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600"/>
                <a:t>Node 1</a:t>
              </a:r>
            </a:p>
          </p:txBody>
        </p:sp>
        <p:grpSp>
          <p:nvGrpSpPr>
            <p:cNvPr id="267" name="Group 266">
              <a:extLst>
                <a:ext uri="{FF2B5EF4-FFF2-40B4-BE49-F238E27FC236}">
                  <a16:creationId xmlns:a16="http://schemas.microsoft.com/office/drawing/2014/main" id="{9FCCE050-090B-4309-AE97-328D6E1E2275}"/>
                </a:ext>
              </a:extLst>
            </p:cNvPr>
            <p:cNvGrpSpPr/>
            <p:nvPr/>
          </p:nvGrpSpPr>
          <p:grpSpPr>
            <a:xfrm>
              <a:off x="361368" y="1048003"/>
              <a:ext cx="618844" cy="321605"/>
              <a:chOff x="1878227" y="2248930"/>
              <a:chExt cx="790832" cy="522058"/>
            </a:xfrm>
            <a:noFill/>
          </p:grpSpPr>
          <p:sp>
            <p:nvSpPr>
              <p:cNvPr id="388" name="Rectangle 387">
                <a:extLst>
                  <a:ext uri="{FF2B5EF4-FFF2-40B4-BE49-F238E27FC236}">
                    <a16:creationId xmlns:a16="http://schemas.microsoft.com/office/drawing/2014/main" id="{993FF651-D223-4D3B-BF91-AE49AE54C276}"/>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#T1</a:t>
                </a:r>
              </a:p>
            </p:txBody>
          </p:sp>
          <p:cxnSp>
            <p:nvCxnSpPr>
              <p:cNvPr id="389" name="Straight Arrow Connector 388">
                <a:extLst>
                  <a:ext uri="{FF2B5EF4-FFF2-40B4-BE49-F238E27FC236}">
                    <a16:creationId xmlns:a16="http://schemas.microsoft.com/office/drawing/2014/main" id="{F94F8099-68CB-4565-95F3-C9604AF9762B}"/>
                  </a:ext>
                </a:extLst>
              </p:cNvPr>
              <p:cNvCxnSpPr>
                <a:cxnSpLocks/>
                <a:stCxn id="388" idx="2"/>
                <a:endCxn id="297" idx="0"/>
              </p:cNvCxnSpPr>
              <p:nvPr/>
            </p:nvCxnSpPr>
            <p:spPr>
              <a:xfrm>
                <a:off x="2273643" y="2479589"/>
                <a:ext cx="0" cy="291399"/>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6B10B927-3620-44E5-A3CF-25FEB55DA0EB}"/>
                </a:ext>
              </a:extLst>
            </p:cNvPr>
            <p:cNvGrpSpPr/>
            <p:nvPr/>
          </p:nvGrpSpPr>
          <p:grpSpPr>
            <a:xfrm>
              <a:off x="1051121" y="1047223"/>
              <a:ext cx="618844" cy="322386"/>
              <a:chOff x="1878227" y="2248930"/>
              <a:chExt cx="790832" cy="523325"/>
            </a:xfrm>
            <a:noFill/>
          </p:grpSpPr>
          <p:sp>
            <p:nvSpPr>
              <p:cNvPr id="386" name="Rectangle 385">
                <a:extLst>
                  <a:ext uri="{FF2B5EF4-FFF2-40B4-BE49-F238E27FC236}">
                    <a16:creationId xmlns:a16="http://schemas.microsoft.com/office/drawing/2014/main" id="{A8F5D93A-D6CD-4651-9C64-8E8FCA496E69}"/>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#T2</a:t>
                </a:r>
              </a:p>
            </p:txBody>
          </p:sp>
          <p:cxnSp>
            <p:nvCxnSpPr>
              <p:cNvPr id="387" name="Straight Arrow Connector 386">
                <a:extLst>
                  <a:ext uri="{FF2B5EF4-FFF2-40B4-BE49-F238E27FC236}">
                    <a16:creationId xmlns:a16="http://schemas.microsoft.com/office/drawing/2014/main" id="{1A54BABF-E585-4CC3-AA87-588A0143DC20}"/>
                  </a:ext>
                </a:extLst>
              </p:cNvPr>
              <p:cNvCxnSpPr>
                <a:cxnSpLocks/>
                <a:stCxn id="386" idx="2"/>
                <a:endCxn id="298" idx="0"/>
              </p:cNvCxnSpPr>
              <p:nvPr/>
            </p:nvCxnSpPr>
            <p:spPr>
              <a:xfrm>
                <a:off x="2273643" y="2479589"/>
                <a:ext cx="0" cy="29266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B3DEF460-9AB6-4399-B6BC-9AED5F0C5FF2}"/>
                </a:ext>
              </a:extLst>
            </p:cNvPr>
            <p:cNvGrpSpPr/>
            <p:nvPr/>
          </p:nvGrpSpPr>
          <p:grpSpPr>
            <a:xfrm>
              <a:off x="1740873" y="1047223"/>
              <a:ext cx="618844" cy="322386"/>
              <a:chOff x="1878227" y="2248930"/>
              <a:chExt cx="790832" cy="523325"/>
            </a:xfrm>
            <a:noFill/>
          </p:grpSpPr>
          <p:sp>
            <p:nvSpPr>
              <p:cNvPr id="384" name="Rectangle 383">
                <a:extLst>
                  <a:ext uri="{FF2B5EF4-FFF2-40B4-BE49-F238E27FC236}">
                    <a16:creationId xmlns:a16="http://schemas.microsoft.com/office/drawing/2014/main" id="{099B0CF1-7D72-44A5-8AC1-CFA5CE4532CB}"/>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#T3</a:t>
                </a:r>
              </a:p>
            </p:txBody>
          </p:sp>
          <p:cxnSp>
            <p:nvCxnSpPr>
              <p:cNvPr id="385" name="Straight Arrow Connector 384">
                <a:extLst>
                  <a:ext uri="{FF2B5EF4-FFF2-40B4-BE49-F238E27FC236}">
                    <a16:creationId xmlns:a16="http://schemas.microsoft.com/office/drawing/2014/main" id="{368FFC27-063E-4F25-A466-CB78A13CC20B}"/>
                  </a:ext>
                </a:extLst>
              </p:cNvPr>
              <p:cNvCxnSpPr>
                <a:cxnSpLocks/>
                <a:stCxn id="384" idx="2"/>
                <a:endCxn id="299" idx="0"/>
              </p:cNvCxnSpPr>
              <p:nvPr/>
            </p:nvCxnSpPr>
            <p:spPr>
              <a:xfrm flipH="1">
                <a:off x="2273642" y="2479589"/>
                <a:ext cx="1" cy="29266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D028988B-3BC5-4E9B-ABEA-94DA00132648}"/>
                </a:ext>
              </a:extLst>
            </p:cNvPr>
            <p:cNvGrpSpPr/>
            <p:nvPr/>
          </p:nvGrpSpPr>
          <p:grpSpPr>
            <a:xfrm>
              <a:off x="2420906" y="1051516"/>
              <a:ext cx="618844" cy="318092"/>
              <a:chOff x="1878227" y="2248930"/>
              <a:chExt cx="790832" cy="516355"/>
            </a:xfrm>
            <a:noFill/>
          </p:grpSpPr>
          <p:sp>
            <p:nvSpPr>
              <p:cNvPr id="382" name="Rectangle 381">
                <a:extLst>
                  <a:ext uri="{FF2B5EF4-FFF2-40B4-BE49-F238E27FC236}">
                    <a16:creationId xmlns:a16="http://schemas.microsoft.com/office/drawing/2014/main" id="{56383FC7-3A86-4D8D-A11A-A4D8B870756D}"/>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#T4</a:t>
                </a:r>
              </a:p>
            </p:txBody>
          </p:sp>
          <p:cxnSp>
            <p:nvCxnSpPr>
              <p:cNvPr id="383" name="Straight Arrow Connector 382">
                <a:extLst>
                  <a:ext uri="{FF2B5EF4-FFF2-40B4-BE49-F238E27FC236}">
                    <a16:creationId xmlns:a16="http://schemas.microsoft.com/office/drawing/2014/main" id="{F4F66C01-C078-4E38-AD0C-2F2181922E17}"/>
                  </a:ext>
                </a:extLst>
              </p:cNvPr>
              <p:cNvCxnSpPr>
                <a:cxnSpLocks/>
                <a:stCxn id="382" idx="2"/>
                <a:endCxn id="300" idx="0"/>
              </p:cNvCxnSpPr>
              <p:nvPr/>
            </p:nvCxnSpPr>
            <p:spPr>
              <a:xfrm flipH="1">
                <a:off x="2268251" y="2479589"/>
                <a:ext cx="5392" cy="28569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1" name="Group 270">
              <a:extLst>
                <a:ext uri="{FF2B5EF4-FFF2-40B4-BE49-F238E27FC236}">
                  <a16:creationId xmlns:a16="http://schemas.microsoft.com/office/drawing/2014/main" id="{14924FCB-69F3-4995-A608-BC72C74CADAA}"/>
                </a:ext>
              </a:extLst>
            </p:cNvPr>
            <p:cNvGrpSpPr/>
            <p:nvPr/>
          </p:nvGrpSpPr>
          <p:grpSpPr>
            <a:xfrm>
              <a:off x="3107492" y="1052297"/>
              <a:ext cx="618844" cy="317312"/>
              <a:chOff x="1878227" y="2248930"/>
              <a:chExt cx="790832" cy="515088"/>
            </a:xfrm>
            <a:noFill/>
          </p:grpSpPr>
          <p:sp>
            <p:nvSpPr>
              <p:cNvPr id="380" name="Rectangle 379">
                <a:extLst>
                  <a:ext uri="{FF2B5EF4-FFF2-40B4-BE49-F238E27FC236}">
                    <a16:creationId xmlns:a16="http://schemas.microsoft.com/office/drawing/2014/main" id="{303D9D22-B1C2-4878-8357-7D42F46772FA}"/>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#T5</a:t>
                </a:r>
              </a:p>
            </p:txBody>
          </p:sp>
          <p:cxnSp>
            <p:nvCxnSpPr>
              <p:cNvPr id="381" name="Straight Arrow Connector 380">
                <a:extLst>
                  <a:ext uri="{FF2B5EF4-FFF2-40B4-BE49-F238E27FC236}">
                    <a16:creationId xmlns:a16="http://schemas.microsoft.com/office/drawing/2014/main" id="{2B466205-0BB3-44B0-A4F9-1C8A044E66C1}"/>
                  </a:ext>
                </a:extLst>
              </p:cNvPr>
              <p:cNvCxnSpPr>
                <a:cxnSpLocks/>
                <a:stCxn id="380" idx="2"/>
                <a:endCxn id="301" idx="0"/>
              </p:cNvCxnSpPr>
              <p:nvPr/>
            </p:nvCxnSpPr>
            <p:spPr>
              <a:xfrm flipH="1">
                <a:off x="2269523" y="2479589"/>
                <a:ext cx="4120" cy="284429"/>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64716575-0B3A-40F0-9156-4A8E68C133C4}"/>
                </a:ext>
              </a:extLst>
            </p:cNvPr>
            <p:cNvGrpSpPr/>
            <p:nvPr/>
          </p:nvGrpSpPr>
          <p:grpSpPr>
            <a:xfrm>
              <a:off x="3800469" y="1051516"/>
              <a:ext cx="618844" cy="318092"/>
              <a:chOff x="1878227" y="2248930"/>
              <a:chExt cx="790832" cy="516355"/>
            </a:xfrm>
            <a:noFill/>
          </p:grpSpPr>
          <p:sp>
            <p:nvSpPr>
              <p:cNvPr id="378" name="Rectangle 377">
                <a:extLst>
                  <a:ext uri="{FF2B5EF4-FFF2-40B4-BE49-F238E27FC236}">
                    <a16:creationId xmlns:a16="http://schemas.microsoft.com/office/drawing/2014/main" id="{EFFD5213-7217-44F2-91BF-D45107426C10}"/>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#T6</a:t>
                </a:r>
              </a:p>
            </p:txBody>
          </p:sp>
          <p:cxnSp>
            <p:nvCxnSpPr>
              <p:cNvPr id="379" name="Straight Arrow Connector 378">
                <a:extLst>
                  <a:ext uri="{FF2B5EF4-FFF2-40B4-BE49-F238E27FC236}">
                    <a16:creationId xmlns:a16="http://schemas.microsoft.com/office/drawing/2014/main" id="{19583935-E508-4A1A-ABD0-8510B97555F4}"/>
                  </a:ext>
                </a:extLst>
              </p:cNvPr>
              <p:cNvCxnSpPr>
                <a:cxnSpLocks/>
                <a:stCxn id="378" idx="2"/>
                <a:endCxn id="302" idx="0"/>
              </p:cNvCxnSpPr>
              <p:nvPr/>
            </p:nvCxnSpPr>
            <p:spPr>
              <a:xfrm>
                <a:off x="2273643" y="2479589"/>
                <a:ext cx="0" cy="28569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E281EEC5-500E-4B63-9862-FD2EFDE82C6C}"/>
                </a:ext>
              </a:extLst>
            </p:cNvPr>
            <p:cNvGrpSpPr/>
            <p:nvPr/>
          </p:nvGrpSpPr>
          <p:grpSpPr>
            <a:xfrm>
              <a:off x="4487887" y="1051516"/>
              <a:ext cx="618844" cy="318092"/>
              <a:chOff x="1878227" y="2248930"/>
              <a:chExt cx="790832" cy="516355"/>
            </a:xfrm>
            <a:noFill/>
          </p:grpSpPr>
          <p:sp>
            <p:nvSpPr>
              <p:cNvPr id="376" name="Rectangle 375">
                <a:extLst>
                  <a:ext uri="{FF2B5EF4-FFF2-40B4-BE49-F238E27FC236}">
                    <a16:creationId xmlns:a16="http://schemas.microsoft.com/office/drawing/2014/main" id="{33439C9D-A56C-4B39-BDE5-051FDAE3E525}"/>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#T7</a:t>
                </a:r>
              </a:p>
            </p:txBody>
          </p:sp>
          <p:cxnSp>
            <p:nvCxnSpPr>
              <p:cNvPr id="377" name="Straight Arrow Connector 376">
                <a:extLst>
                  <a:ext uri="{FF2B5EF4-FFF2-40B4-BE49-F238E27FC236}">
                    <a16:creationId xmlns:a16="http://schemas.microsoft.com/office/drawing/2014/main" id="{A63D2577-2E14-4B33-AC1A-5F84790D6B88}"/>
                  </a:ext>
                </a:extLst>
              </p:cNvPr>
              <p:cNvCxnSpPr>
                <a:cxnSpLocks/>
                <a:stCxn id="376" idx="2"/>
                <a:endCxn id="303" idx="0"/>
              </p:cNvCxnSpPr>
              <p:nvPr/>
            </p:nvCxnSpPr>
            <p:spPr>
              <a:xfrm>
                <a:off x="2273643" y="2479589"/>
                <a:ext cx="0" cy="28569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5C83D80C-AA0C-4A77-B6A3-823FE6444B70}"/>
                </a:ext>
              </a:extLst>
            </p:cNvPr>
            <p:cNvGrpSpPr/>
            <p:nvPr/>
          </p:nvGrpSpPr>
          <p:grpSpPr>
            <a:xfrm>
              <a:off x="5174473" y="1055810"/>
              <a:ext cx="618844" cy="313798"/>
              <a:chOff x="1878227" y="2248930"/>
              <a:chExt cx="790832" cy="509385"/>
            </a:xfrm>
            <a:noFill/>
          </p:grpSpPr>
          <p:sp>
            <p:nvSpPr>
              <p:cNvPr id="374" name="Rectangle 373">
                <a:extLst>
                  <a:ext uri="{FF2B5EF4-FFF2-40B4-BE49-F238E27FC236}">
                    <a16:creationId xmlns:a16="http://schemas.microsoft.com/office/drawing/2014/main" id="{56CB8CED-23BE-48CC-A157-C671BDC24204}"/>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#T8</a:t>
                </a:r>
              </a:p>
            </p:txBody>
          </p:sp>
          <p:cxnSp>
            <p:nvCxnSpPr>
              <p:cNvPr id="375" name="Straight Arrow Connector 374">
                <a:extLst>
                  <a:ext uri="{FF2B5EF4-FFF2-40B4-BE49-F238E27FC236}">
                    <a16:creationId xmlns:a16="http://schemas.microsoft.com/office/drawing/2014/main" id="{4769D7EB-B7D3-491C-AD31-D0A666433A4B}"/>
                  </a:ext>
                </a:extLst>
              </p:cNvPr>
              <p:cNvCxnSpPr>
                <a:cxnSpLocks/>
                <a:stCxn id="374" idx="2"/>
                <a:endCxn id="304" idx="0"/>
              </p:cNvCxnSpPr>
              <p:nvPr/>
            </p:nvCxnSpPr>
            <p:spPr>
              <a:xfrm>
                <a:off x="2273643" y="2479589"/>
                <a:ext cx="0" cy="278726"/>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2A41176C-3F51-415E-9D99-3E212C4BB2A9}"/>
                </a:ext>
              </a:extLst>
            </p:cNvPr>
            <p:cNvGrpSpPr/>
            <p:nvPr/>
          </p:nvGrpSpPr>
          <p:grpSpPr>
            <a:xfrm>
              <a:off x="5866398" y="1064610"/>
              <a:ext cx="618844" cy="304999"/>
              <a:chOff x="1878227" y="2248930"/>
              <a:chExt cx="790832" cy="495101"/>
            </a:xfrm>
            <a:noFill/>
          </p:grpSpPr>
          <p:sp>
            <p:nvSpPr>
              <p:cNvPr id="372" name="Rectangle 371">
                <a:extLst>
                  <a:ext uri="{FF2B5EF4-FFF2-40B4-BE49-F238E27FC236}">
                    <a16:creationId xmlns:a16="http://schemas.microsoft.com/office/drawing/2014/main" id="{64DEF8C2-4D35-4C3F-94A7-EC2CBC075DBF}"/>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#T9</a:t>
                </a:r>
              </a:p>
            </p:txBody>
          </p:sp>
          <p:cxnSp>
            <p:nvCxnSpPr>
              <p:cNvPr id="373" name="Straight Arrow Connector 372">
                <a:extLst>
                  <a:ext uri="{FF2B5EF4-FFF2-40B4-BE49-F238E27FC236}">
                    <a16:creationId xmlns:a16="http://schemas.microsoft.com/office/drawing/2014/main" id="{8178655C-E0DE-40B3-A45B-EC9D74A0F223}"/>
                  </a:ext>
                </a:extLst>
              </p:cNvPr>
              <p:cNvCxnSpPr>
                <a:cxnSpLocks/>
                <a:stCxn id="372" idx="2"/>
                <a:endCxn id="305" idx="0"/>
              </p:cNvCxnSpPr>
              <p:nvPr/>
            </p:nvCxnSpPr>
            <p:spPr>
              <a:xfrm>
                <a:off x="2273643" y="2479589"/>
                <a:ext cx="0" cy="264442"/>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A14EC2C6-C473-484E-9DC5-963875E8C10B}"/>
                </a:ext>
              </a:extLst>
            </p:cNvPr>
            <p:cNvGrpSpPr/>
            <p:nvPr/>
          </p:nvGrpSpPr>
          <p:grpSpPr>
            <a:xfrm>
              <a:off x="6548552" y="1063829"/>
              <a:ext cx="618844" cy="305779"/>
              <a:chOff x="1878227" y="2248930"/>
              <a:chExt cx="790832" cy="496368"/>
            </a:xfrm>
            <a:noFill/>
          </p:grpSpPr>
          <p:sp>
            <p:nvSpPr>
              <p:cNvPr id="370" name="Rectangle 369">
                <a:extLst>
                  <a:ext uri="{FF2B5EF4-FFF2-40B4-BE49-F238E27FC236}">
                    <a16:creationId xmlns:a16="http://schemas.microsoft.com/office/drawing/2014/main" id="{1DB6AF16-1080-4BFC-91BA-4BE528EC1E50}"/>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#T10</a:t>
                </a:r>
              </a:p>
            </p:txBody>
          </p:sp>
          <p:cxnSp>
            <p:nvCxnSpPr>
              <p:cNvPr id="371" name="Straight Arrow Connector 370">
                <a:extLst>
                  <a:ext uri="{FF2B5EF4-FFF2-40B4-BE49-F238E27FC236}">
                    <a16:creationId xmlns:a16="http://schemas.microsoft.com/office/drawing/2014/main" id="{577F876B-7B19-4BFF-B119-8A4E9E915611}"/>
                  </a:ext>
                </a:extLst>
              </p:cNvPr>
              <p:cNvCxnSpPr>
                <a:cxnSpLocks/>
                <a:stCxn id="370" idx="2"/>
                <a:endCxn id="307" idx="0"/>
              </p:cNvCxnSpPr>
              <p:nvPr/>
            </p:nvCxnSpPr>
            <p:spPr>
              <a:xfrm>
                <a:off x="2273643" y="2479589"/>
                <a:ext cx="0" cy="265709"/>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66A1F5B9-18B6-4370-914F-1527625B1320}"/>
                </a:ext>
              </a:extLst>
            </p:cNvPr>
            <p:cNvGrpSpPr/>
            <p:nvPr/>
          </p:nvGrpSpPr>
          <p:grpSpPr>
            <a:xfrm>
              <a:off x="7247976" y="1063829"/>
              <a:ext cx="618844" cy="305779"/>
              <a:chOff x="1878227" y="2248930"/>
              <a:chExt cx="790832" cy="496368"/>
            </a:xfrm>
            <a:noFill/>
          </p:grpSpPr>
          <p:sp>
            <p:nvSpPr>
              <p:cNvPr id="368" name="Rectangle 367">
                <a:extLst>
                  <a:ext uri="{FF2B5EF4-FFF2-40B4-BE49-F238E27FC236}">
                    <a16:creationId xmlns:a16="http://schemas.microsoft.com/office/drawing/2014/main" id="{825EAB8F-CC43-49FB-9833-E58CAE59868C}"/>
                  </a:ext>
                </a:extLst>
              </p:cNvPr>
              <p:cNvSpPr/>
              <p:nvPr/>
            </p:nvSpPr>
            <p:spPr>
              <a:xfrm>
                <a:off x="1878227" y="2248930"/>
                <a:ext cx="790832" cy="23065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#T11</a:t>
                </a:r>
              </a:p>
            </p:txBody>
          </p:sp>
          <p:cxnSp>
            <p:nvCxnSpPr>
              <p:cNvPr id="369" name="Straight Arrow Connector 368">
                <a:extLst>
                  <a:ext uri="{FF2B5EF4-FFF2-40B4-BE49-F238E27FC236}">
                    <a16:creationId xmlns:a16="http://schemas.microsoft.com/office/drawing/2014/main" id="{FEAEBF50-5E28-48DE-9597-37D7FEF0CCD8}"/>
                  </a:ext>
                </a:extLst>
              </p:cNvPr>
              <p:cNvCxnSpPr>
                <a:cxnSpLocks/>
                <a:stCxn id="368" idx="2"/>
                <a:endCxn id="306" idx="0"/>
              </p:cNvCxnSpPr>
              <p:nvPr/>
            </p:nvCxnSpPr>
            <p:spPr>
              <a:xfrm>
                <a:off x="2273643" y="2479589"/>
                <a:ext cx="0" cy="265709"/>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8" name="Rectangle 277">
              <a:extLst>
                <a:ext uri="{FF2B5EF4-FFF2-40B4-BE49-F238E27FC236}">
                  <a16:creationId xmlns:a16="http://schemas.microsoft.com/office/drawing/2014/main" id="{ABF80D79-FF88-43D7-B709-01AD552B8D08}"/>
                </a:ext>
              </a:extLst>
            </p:cNvPr>
            <p:cNvSpPr/>
            <p:nvPr/>
          </p:nvSpPr>
          <p:spPr>
            <a:xfrm>
              <a:off x="7932227" y="1068123"/>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DROP #T12</a:t>
              </a:r>
            </a:p>
          </p:txBody>
        </p:sp>
        <p:sp>
          <p:nvSpPr>
            <p:cNvPr id="297" name="Rectangle 296">
              <a:extLst>
                <a:ext uri="{FF2B5EF4-FFF2-40B4-BE49-F238E27FC236}">
                  <a16:creationId xmlns:a16="http://schemas.microsoft.com/office/drawing/2014/main" id="{D0279455-0079-483B-AB08-155A3E69EC0B}"/>
                </a:ext>
              </a:extLst>
            </p:cNvPr>
            <p:cNvSpPr/>
            <p:nvPr/>
          </p:nvSpPr>
          <p:spPr>
            <a:xfrm>
              <a:off x="361368"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sp>
          <p:nvSpPr>
            <p:cNvPr id="298" name="Rectangle 297">
              <a:extLst>
                <a:ext uri="{FF2B5EF4-FFF2-40B4-BE49-F238E27FC236}">
                  <a16:creationId xmlns:a16="http://schemas.microsoft.com/office/drawing/2014/main" id="{BCF298B4-FB41-4CC7-8931-E43C9A5FAF47}"/>
                </a:ext>
              </a:extLst>
            </p:cNvPr>
            <p:cNvSpPr/>
            <p:nvPr/>
          </p:nvSpPr>
          <p:spPr>
            <a:xfrm>
              <a:off x="1051121"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sp>
          <p:nvSpPr>
            <p:cNvPr id="299" name="Rectangle 298">
              <a:extLst>
                <a:ext uri="{FF2B5EF4-FFF2-40B4-BE49-F238E27FC236}">
                  <a16:creationId xmlns:a16="http://schemas.microsoft.com/office/drawing/2014/main" id="{79DB7802-6D4D-4496-8EAE-62C32AF08EC0}"/>
                </a:ext>
              </a:extLst>
            </p:cNvPr>
            <p:cNvSpPr/>
            <p:nvPr/>
          </p:nvSpPr>
          <p:spPr>
            <a:xfrm>
              <a:off x="1740873"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sp>
          <p:nvSpPr>
            <p:cNvPr id="300" name="Rectangle 299">
              <a:extLst>
                <a:ext uri="{FF2B5EF4-FFF2-40B4-BE49-F238E27FC236}">
                  <a16:creationId xmlns:a16="http://schemas.microsoft.com/office/drawing/2014/main" id="{1A618E55-ADFA-4AA9-ADAF-47A9650ED455}"/>
                </a:ext>
              </a:extLst>
            </p:cNvPr>
            <p:cNvSpPr/>
            <p:nvPr/>
          </p:nvSpPr>
          <p:spPr>
            <a:xfrm>
              <a:off x="2420906"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sp>
          <p:nvSpPr>
            <p:cNvPr id="301" name="Rectangle 300">
              <a:extLst>
                <a:ext uri="{FF2B5EF4-FFF2-40B4-BE49-F238E27FC236}">
                  <a16:creationId xmlns:a16="http://schemas.microsoft.com/office/drawing/2014/main" id="{B321F31D-1A42-49B7-973D-DDE23EA55822}"/>
                </a:ext>
              </a:extLst>
            </p:cNvPr>
            <p:cNvSpPr/>
            <p:nvPr/>
          </p:nvSpPr>
          <p:spPr>
            <a:xfrm>
              <a:off x="3107492"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sp>
          <p:nvSpPr>
            <p:cNvPr id="302" name="Rectangle 301">
              <a:extLst>
                <a:ext uri="{FF2B5EF4-FFF2-40B4-BE49-F238E27FC236}">
                  <a16:creationId xmlns:a16="http://schemas.microsoft.com/office/drawing/2014/main" id="{7D22826E-C1A9-467A-8699-C54B76FB4668}"/>
                </a:ext>
              </a:extLst>
            </p:cNvPr>
            <p:cNvSpPr/>
            <p:nvPr/>
          </p:nvSpPr>
          <p:spPr>
            <a:xfrm>
              <a:off x="3800469"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sp>
          <p:nvSpPr>
            <p:cNvPr id="303" name="Rectangle 302">
              <a:extLst>
                <a:ext uri="{FF2B5EF4-FFF2-40B4-BE49-F238E27FC236}">
                  <a16:creationId xmlns:a16="http://schemas.microsoft.com/office/drawing/2014/main" id="{D6126A46-90FE-4330-B82B-727864A1262A}"/>
                </a:ext>
              </a:extLst>
            </p:cNvPr>
            <p:cNvSpPr/>
            <p:nvPr/>
          </p:nvSpPr>
          <p:spPr>
            <a:xfrm>
              <a:off x="4487887"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sp>
          <p:nvSpPr>
            <p:cNvPr id="304" name="Rectangle 303">
              <a:extLst>
                <a:ext uri="{FF2B5EF4-FFF2-40B4-BE49-F238E27FC236}">
                  <a16:creationId xmlns:a16="http://schemas.microsoft.com/office/drawing/2014/main" id="{1F7FBF82-C3F6-4CEC-80A1-FB05DBEDEE5C}"/>
                </a:ext>
              </a:extLst>
            </p:cNvPr>
            <p:cNvSpPr/>
            <p:nvPr/>
          </p:nvSpPr>
          <p:spPr>
            <a:xfrm>
              <a:off x="5174473"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sp>
          <p:nvSpPr>
            <p:cNvPr id="305" name="Rectangle 304">
              <a:extLst>
                <a:ext uri="{FF2B5EF4-FFF2-40B4-BE49-F238E27FC236}">
                  <a16:creationId xmlns:a16="http://schemas.microsoft.com/office/drawing/2014/main" id="{21CD3107-4B10-4DDA-B6F3-00C961D85D69}"/>
                </a:ext>
              </a:extLst>
            </p:cNvPr>
            <p:cNvSpPr/>
            <p:nvPr/>
          </p:nvSpPr>
          <p:spPr>
            <a:xfrm>
              <a:off x="5866398"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sp>
          <p:nvSpPr>
            <p:cNvPr id="306" name="Rectangle 305">
              <a:extLst>
                <a:ext uri="{FF2B5EF4-FFF2-40B4-BE49-F238E27FC236}">
                  <a16:creationId xmlns:a16="http://schemas.microsoft.com/office/drawing/2014/main" id="{7187B422-BE60-4ED0-A115-B853569D8549}"/>
                </a:ext>
              </a:extLst>
            </p:cNvPr>
            <p:cNvSpPr/>
            <p:nvPr/>
          </p:nvSpPr>
          <p:spPr>
            <a:xfrm>
              <a:off x="7247976"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sp>
          <p:nvSpPr>
            <p:cNvPr id="307" name="Rectangle 306">
              <a:extLst>
                <a:ext uri="{FF2B5EF4-FFF2-40B4-BE49-F238E27FC236}">
                  <a16:creationId xmlns:a16="http://schemas.microsoft.com/office/drawing/2014/main" id="{C9FB7C13-D4E6-4CE5-9A63-F66C3406AF37}"/>
                </a:ext>
              </a:extLst>
            </p:cNvPr>
            <p:cNvSpPr/>
            <p:nvPr/>
          </p:nvSpPr>
          <p:spPr>
            <a:xfrm>
              <a:off x="6548552"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sp>
          <p:nvSpPr>
            <p:cNvPr id="308" name="Rectangle 307">
              <a:extLst>
                <a:ext uri="{FF2B5EF4-FFF2-40B4-BE49-F238E27FC236}">
                  <a16:creationId xmlns:a16="http://schemas.microsoft.com/office/drawing/2014/main" id="{EB43250C-D138-431E-A651-56913176C878}"/>
                </a:ext>
              </a:extLst>
            </p:cNvPr>
            <p:cNvSpPr/>
            <p:nvPr/>
          </p:nvSpPr>
          <p:spPr>
            <a:xfrm>
              <a:off x="7932227" y="1369609"/>
              <a:ext cx="618844" cy="142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600"/>
                <a:t>NOP</a:t>
              </a:r>
            </a:p>
          </p:txBody>
        </p:sp>
        <p:cxnSp>
          <p:nvCxnSpPr>
            <p:cNvPr id="309" name="Straight Arrow Connector 308">
              <a:extLst>
                <a:ext uri="{FF2B5EF4-FFF2-40B4-BE49-F238E27FC236}">
                  <a16:creationId xmlns:a16="http://schemas.microsoft.com/office/drawing/2014/main" id="{F0A59D67-9C66-4A51-8DF7-055E5332D559}"/>
                </a:ext>
              </a:extLst>
            </p:cNvPr>
            <p:cNvCxnSpPr>
              <a:cxnSpLocks/>
              <a:stCxn id="278" idx="2"/>
              <a:endCxn id="308" idx="0"/>
            </p:cNvCxnSpPr>
            <p:nvPr/>
          </p:nvCxnSpPr>
          <p:spPr>
            <a:xfrm>
              <a:off x="8241649" y="1210217"/>
              <a:ext cx="0" cy="159392"/>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6" name="Group 395">
            <a:extLst>
              <a:ext uri="{FF2B5EF4-FFF2-40B4-BE49-F238E27FC236}">
                <a16:creationId xmlns:a16="http://schemas.microsoft.com/office/drawing/2014/main" id="{6FABF022-F229-47F4-9825-32CC0690ADDE}"/>
              </a:ext>
            </a:extLst>
          </p:cNvPr>
          <p:cNvGrpSpPr/>
          <p:nvPr/>
        </p:nvGrpSpPr>
        <p:grpSpPr>
          <a:xfrm>
            <a:off x="859340" y="1577453"/>
            <a:ext cx="1843239" cy="1884985"/>
            <a:chOff x="859340" y="1577453"/>
            <a:chExt cx="1843239" cy="1884985"/>
          </a:xfrm>
        </p:grpSpPr>
        <p:sp>
          <p:nvSpPr>
            <p:cNvPr id="279" name="Rectangle 278">
              <a:extLst>
                <a:ext uri="{FF2B5EF4-FFF2-40B4-BE49-F238E27FC236}">
                  <a16:creationId xmlns:a16="http://schemas.microsoft.com/office/drawing/2014/main" id="{2C2AE6E7-EA91-4B9C-9AFF-467AFDE9077B}"/>
                </a:ext>
              </a:extLst>
            </p:cNvPr>
            <p:cNvSpPr/>
            <p:nvPr/>
          </p:nvSpPr>
          <p:spPr>
            <a:xfrm>
              <a:off x="1149022" y="2947824"/>
              <a:ext cx="1553557" cy="51461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a:t>deleted list</a:t>
              </a:r>
            </a:p>
          </p:txBody>
        </p:sp>
        <p:cxnSp>
          <p:nvCxnSpPr>
            <p:cNvPr id="311" name="Straight Arrow Connector 310">
              <a:extLst>
                <a:ext uri="{FF2B5EF4-FFF2-40B4-BE49-F238E27FC236}">
                  <a16:creationId xmlns:a16="http://schemas.microsoft.com/office/drawing/2014/main" id="{FC721793-7F02-4B4A-B226-D6121E772462}"/>
                </a:ext>
              </a:extLst>
            </p:cNvPr>
            <p:cNvCxnSpPr>
              <a:cxnSpLocks/>
              <a:stCxn id="312" idx="4"/>
              <a:endCxn id="279" idx="0"/>
            </p:cNvCxnSpPr>
            <p:nvPr/>
          </p:nvCxnSpPr>
          <p:spPr>
            <a:xfrm>
              <a:off x="1925800" y="2818646"/>
              <a:ext cx="1" cy="129178"/>
            </a:xfrm>
            <a:prstGeom prst="straightConnector1">
              <a:avLst/>
            </a:prstGeom>
            <a:noFill/>
            <a:ln>
              <a:tailEnd type="triangle"/>
            </a:ln>
          </p:spPr>
          <p:style>
            <a:lnRef idx="1">
              <a:schemeClr val="dk1"/>
            </a:lnRef>
            <a:fillRef idx="0">
              <a:schemeClr val="dk1"/>
            </a:fillRef>
            <a:effectRef idx="0">
              <a:schemeClr val="dk1"/>
            </a:effectRef>
            <a:fontRef idx="minor">
              <a:schemeClr val="tx1"/>
            </a:fontRef>
          </p:style>
        </p:cxnSp>
        <p:sp>
          <p:nvSpPr>
            <p:cNvPr id="312" name="Oval 311">
              <a:extLst>
                <a:ext uri="{FF2B5EF4-FFF2-40B4-BE49-F238E27FC236}">
                  <a16:creationId xmlns:a16="http://schemas.microsoft.com/office/drawing/2014/main" id="{58F66F7B-E99D-48E2-BC7D-D66926535178}"/>
                </a:ext>
              </a:extLst>
            </p:cNvPr>
            <p:cNvSpPr/>
            <p:nvPr/>
          </p:nvSpPr>
          <p:spPr>
            <a:xfrm>
              <a:off x="1149021" y="1577453"/>
              <a:ext cx="1553557" cy="1241193"/>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50"/>
                <a:t>Memory pressure triggers cache clock hand sweep to move items to deleted list.</a:t>
              </a:r>
            </a:p>
          </p:txBody>
        </p:sp>
        <p:sp>
          <p:nvSpPr>
            <p:cNvPr id="313" name="Rectangle 312">
              <a:extLst>
                <a:ext uri="{FF2B5EF4-FFF2-40B4-BE49-F238E27FC236}">
                  <a16:creationId xmlns:a16="http://schemas.microsoft.com/office/drawing/2014/main" id="{B7D6468B-5214-4198-B0B7-B4A271541582}"/>
                </a:ext>
              </a:extLst>
            </p:cNvPr>
            <p:cNvSpPr/>
            <p:nvPr/>
          </p:nvSpPr>
          <p:spPr>
            <a:xfrm>
              <a:off x="859340" y="1721878"/>
              <a:ext cx="241745" cy="18549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a:t>1</a:t>
              </a:r>
            </a:p>
          </p:txBody>
        </p:sp>
      </p:grpSp>
      <p:grpSp>
        <p:nvGrpSpPr>
          <p:cNvPr id="410" name="Group 409">
            <a:extLst>
              <a:ext uri="{FF2B5EF4-FFF2-40B4-BE49-F238E27FC236}">
                <a16:creationId xmlns:a16="http://schemas.microsoft.com/office/drawing/2014/main" id="{087CCE58-BDB3-4B67-AD25-1D41B3F744F3}"/>
              </a:ext>
            </a:extLst>
          </p:cNvPr>
          <p:cNvGrpSpPr/>
          <p:nvPr/>
        </p:nvGrpSpPr>
        <p:grpSpPr>
          <a:xfrm>
            <a:off x="2702579" y="1575548"/>
            <a:ext cx="3384663" cy="1886500"/>
            <a:chOff x="2702579" y="1575548"/>
            <a:chExt cx="3384663" cy="1886500"/>
          </a:xfrm>
          <a:solidFill>
            <a:schemeClr val="bg2"/>
          </a:solidFill>
        </p:grpSpPr>
        <p:sp>
          <p:nvSpPr>
            <p:cNvPr id="262" name="Rectangle 261">
              <a:extLst>
                <a:ext uri="{FF2B5EF4-FFF2-40B4-BE49-F238E27FC236}">
                  <a16:creationId xmlns:a16="http://schemas.microsoft.com/office/drawing/2014/main" id="{CA391DB1-B6A0-4BD3-8094-6BC7FB99D1AB}"/>
                </a:ext>
              </a:extLst>
            </p:cNvPr>
            <p:cNvSpPr/>
            <p:nvPr/>
          </p:nvSpPr>
          <p:spPr>
            <a:xfrm>
              <a:off x="3733845" y="2948214"/>
              <a:ext cx="1553557" cy="513834"/>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200" err="1"/>
                <a:t>sysobjvalues</a:t>
              </a:r>
              <a:endParaRPr lang="en-US" sz="1200"/>
            </a:p>
          </p:txBody>
        </p:sp>
        <p:sp>
          <p:nvSpPr>
            <p:cNvPr id="296" name="TextBox 295">
              <a:extLst>
                <a:ext uri="{FF2B5EF4-FFF2-40B4-BE49-F238E27FC236}">
                  <a16:creationId xmlns:a16="http://schemas.microsoft.com/office/drawing/2014/main" id="{5475D664-F162-4C7A-BB8E-8BBF6A68D40A}"/>
                </a:ext>
              </a:extLst>
            </p:cNvPr>
            <p:cNvSpPr txBox="1"/>
            <p:nvPr/>
          </p:nvSpPr>
          <p:spPr>
            <a:xfrm>
              <a:off x="5338708" y="2052117"/>
              <a:ext cx="748534" cy="230832"/>
            </a:xfrm>
            <a:prstGeom prst="rect">
              <a:avLst/>
            </a:prstGeom>
            <a:grpFill/>
          </p:spPr>
          <p:txBody>
            <a:bodyPr wrap="square" rtlCol="0">
              <a:spAutoFit/>
            </a:bodyPr>
            <a:lstStyle/>
            <a:p>
              <a:r>
                <a:rPr lang="en-US" sz="900">
                  <a:latin typeface="+mn-lt"/>
                </a:rPr>
                <a:t>DELETE</a:t>
              </a:r>
            </a:p>
          </p:txBody>
        </p:sp>
        <p:sp>
          <p:nvSpPr>
            <p:cNvPr id="326" name="Rectangle 325">
              <a:extLst>
                <a:ext uri="{FF2B5EF4-FFF2-40B4-BE49-F238E27FC236}">
                  <a16:creationId xmlns:a16="http://schemas.microsoft.com/office/drawing/2014/main" id="{0B488BD0-3A77-4830-978D-ACEE5354F671}"/>
                </a:ext>
              </a:extLst>
            </p:cNvPr>
            <p:cNvSpPr/>
            <p:nvPr/>
          </p:nvSpPr>
          <p:spPr>
            <a:xfrm>
              <a:off x="3469364" y="1721878"/>
              <a:ext cx="241745" cy="185499"/>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1200"/>
                <a:t>2</a:t>
              </a:r>
            </a:p>
          </p:txBody>
        </p:sp>
        <p:sp>
          <p:nvSpPr>
            <p:cNvPr id="327" name="Oval 326">
              <a:extLst>
                <a:ext uri="{FF2B5EF4-FFF2-40B4-BE49-F238E27FC236}">
                  <a16:creationId xmlns:a16="http://schemas.microsoft.com/office/drawing/2014/main" id="{110B4EFB-47E0-4051-9963-DF7C54736565}"/>
                </a:ext>
              </a:extLst>
            </p:cNvPr>
            <p:cNvSpPr/>
            <p:nvPr/>
          </p:nvSpPr>
          <p:spPr>
            <a:xfrm>
              <a:off x="3741448" y="1575548"/>
              <a:ext cx="1553557" cy="1311489"/>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50"/>
                <a:t>Background process cleans up items from deleted list and removes the corresponding </a:t>
              </a:r>
              <a:r>
                <a:rPr lang="en-US" sz="1050" err="1"/>
                <a:t>metatdata</a:t>
              </a:r>
              <a:r>
                <a:rPr lang="en-US" sz="1050"/>
                <a:t>.</a:t>
              </a:r>
            </a:p>
          </p:txBody>
        </p:sp>
        <p:cxnSp>
          <p:nvCxnSpPr>
            <p:cNvPr id="328" name="Connector: Elbow 327">
              <a:extLst>
                <a:ext uri="{FF2B5EF4-FFF2-40B4-BE49-F238E27FC236}">
                  <a16:creationId xmlns:a16="http://schemas.microsoft.com/office/drawing/2014/main" id="{39630981-3D99-4E1F-80DB-4E255E3CC8E5}"/>
                </a:ext>
              </a:extLst>
            </p:cNvPr>
            <p:cNvCxnSpPr>
              <a:cxnSpLocks/>
              <a:stCxn id="279" idx="3"/>
              <a:endCxn id="327" idx="2"/>
            </p:cNvCxnSpPr>
            <p:nvPr/>
          </p:nvCxnSpPr>
          <p:spPr>
            <a:xfrm flipV="1">
              <a:off x="2702579" y="2231293"/>
              <a:ext cx="1038869" cy="973838"/>
            </a:xfrm>
            <a:prstGeom prst="bentConnector3">
              <a:avLst>
                <a:gd name="adj1" fmla="val 50000"/>
              </a:avLst>
            </a:prstGeom>
            <a:grpFill/>
            <a:ln>
              <a:tailEnd type="triangle"/>
            </a:ln>
          </p:spPr>
          <p:style>
            <a:lnRef idx="1">
              <a:schemeClr val="dk1"/>
            </a:lnRef>
            <a:fillRef idx="0">
              <a:schemeClr val="dk1"/>
            </a:fillRef>
            <a:effectRef idx="0">
              <a:schemeClr val="dk1"/>
            </a:effectRef>
            <a:fontRef idx="minor">
              <a:schemeClr val="tx1"/>
            </a:fontRef>
          </p:style>
        </p:cxnSp>
        <p:cxnSp>
          <p:nvCxnSpPr>
            <p:cNvPr id="330" name="Connector: Elbow 329">
              <a:extLst>
                <a:ext uri="{FF2B5EF4-FFF2-40B4-BE49-F238E27FC236}">
                  <a16:creationId xmlns:a16="http://schemas.microsoft.com/office/drawing/2014/main" id="{B411C1E0-D0C5-4106-8DF0-E7B7657972F9}"/>
                </a:ext>
              </a:extLst>
            </p:cNvPr>
            <p:cNvCxnSpPr>
              <a:cxnSpLocks/>
              <a:stCxn id="327" idx="6"/>
              <a:endCxn id="262" idx="2"/>
            </p:cNvCxnSpPr>
            <p:nvPr/>
          </p:nvCxnSpPr>
          <p:spPr>
            <a:xfrm flipH="1">
              <a:off x="4510624" y="2231293"/>
              <a:ext cx="784381" cy="1230755"/>
            </a:xfrm>
            <a:prstGeom prst="bentConnector4">
              <a:avLst>
                <a:gd name="adj1" fmla="val -29144"/>
                <a:gd name="adj2" fmla="val 118574"/>
              </a:avLst>
            </a:prstGeom>
            <a:grpFill/>
            <a:ln>
              <a:tailEnd type="triangle"/>
            </a:ln>
          </p:spPr>
          <p:style>
            <a:lnRef idx="1">
              <a:schemeClr val="dk1"/>
            </a:lnRef>
            <a:fillRef idx="0">
              <a:schemeClr val="dk1"/>
            </a:fillRef>
            <a:effectRef idx="0">
              <a:schemeClr val="dk1"/>
            </a:effectRef>
            <a:fontRef idx="minor">
              <a:schemeClr val="tx1"/>
            </a:fontRef>
          </p:style>
        </p:cxnSp>
      </p:grpSp>
      <p:sp>
        <p:nvSpPr>
          <p:cNvPr id="263" name="Explosion: 8 Points 262">
            <a:extLst>
              <a:ext uri="{FF2B5EF4-FFF2-40B4-BE49-F238E27FC236}">
                <a16:creationId xmlns:a16="http://schemas.microsoft.com/office/drawing/2014/main" id="{4CA33077-52A1-40A6-9EDA-0BBBF636883E}"/>
              </a:ext>
            </a:extLst>
          </p:cNvPr>
          <p:cNvSpPr/>
          <p:nvPr/>
        </p:nvSpPr>
        <p:spPr>
          <a:xfrm>
            <a:off x="4185117" y="3308394"/>
            <a:ext cx="668884" cy="310822"/>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a:p>
        </p:txBody>
      </p:sp>
      <p:grpSp>
        <p:nvGrpSpPr>
          <p:cNvPr id="412" name="Group 411">
            <a:extLst>
              <a:ext uri="{FF2B5EF4-FFF2-40B4-BE49-F238E27FC236}">
                <a16:creationId xmlns:a16="http://schemas.microsoft.com/office/drawing/2014/main" id="{E635960E-8245-417C-9D61-154DD9EA59CA}"/>
              </a:ext>
            </a:extLst>
          </p:cNvPr>
          <p:cNvGrpSpPr/>
          <p:nvPr/>
        </p:nvGrpSpPr>
        <p:grpSpPr>
          <a:xfrm>
            <a:off x="1360543" y="3462048"/>
            <a:ext cx="6881107" cy="997982"/>
            <a:chOff x="1360543" y="3462048"/>
            <a:chExt cx="6881107" cy="997982"/>
          </a:xfrm>
        </p:grpSpPr>
        <p:grpSp>
          <p:nvGrpSpPr>
            <p:cNvPr id="407" name="Group 406">
              <a:extLst>
                <a:ext uri="{FF2B5EF4-FFF2-40B4-BE49-F238E27FC236}">
                  <a16:creationId xmlns:a16="http://schemas.microsoft.com/office/drawing/2014/main" id="{187AA04D-AD79-4B4E-A126-125A1596C454}"/>
                </a:ext>
              </a:extLst>
            </p:cNvPr>
            <p:cNvGrpSpPr/>
            <p:nvPr/>
          </p:nvGrpSpPr>
          <p:grpSpPr>
            <a:xfrm>
              <a:off x="1360543" y="3462048"/>
              <a:ext cx="6881107" cy="997982"/>
              <a:chOff x="1360543" y="3462048"/>
              <a:chExt cx="6881107" cy="997982"/>
            </a:xfrm>
          </p:grpSpPr>
          <p:cxnSp>
            <p:nvCxnSpPr>
              <p:cNvPr id="363" name="Straight Arrow Connector 362">
                <a:extLst>
                  <a:ext uri="{FF2B5EF4-FFF2-40B4-BE49-F238E27FC236}">
                    <a16:creationId xmlns:a16="http://schemas.microsoft.com/office/drawing/2014/main" id="{E177E439-8C02-41D4-BC5B-28B8F29A3780}"/>
                  </a:ext>
                </a:extLst>
              </p:cNvPr>
              <p:cNvCxnSpPr>
                <a:cxnSpLocks/>
                <a:stCxn id="362" idx="0"/>
                <a:endCxn id="262" idx="2"/>
              </p:cNvCxnSpPr>
              <p:nvPr/>
            </p:nvCxnSpPr>
            <p:spPr>
              <a:xfrm flipV="1">
                <a:off x="1360543" y="3462048"/>
                <a:ext cx="3150080" cy="936939"/>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25239DF3-AF6C-4C5D-9EB2-785D742D09C8}"/>
                  </a:ext>
                </a:extLst>
              </p:cNvPr>
              <p:cNvCxnSpPr>
                <a:cxnSpLocks/>
                <a:stCxn id="359" idx="0"/>
                <a:endCxn id="262" idx="2"/>
              </p:cNvCxnSpPr>
              <p:nvPr/>
            </p:nvCxnSpPr>
            <p:spPr>
              <a:xfrm flipV="1">
                <a:off x="2050296" y="3462048"/>
                <a:ext cx="2460328" cy="936939"/>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TextBox 360">
                <a:extLst>
                  <a:ext uri="{FF2B5EF4-FFF2-40B4-BE49-F238E27FC236}">
                    <a16:creationId xmlns:a16="http://schemas.microsoft.com/office/drawing/2014/main" id="{C8EE6FB0-8B73-492F-A980-5E5B2B5B0F29}"/>
                  </a:ext>
                </a:extLst>
              </p:cNvPr>
              <p:cNvSpPr txBox="1"/>
              <p:nvPr/>
            </p:nvSpPr>
            <p:spPr>
              <a:xfrm rot="20324534">
                <a:off x="2255776" y="3998419"/>
                <a:ext cx="812232" cy="215444"/>
              </a:xfrm>
              <a:prstGeom prst="rect">
                <a:avLst/>
              </a:prstGeom>
              <a:noFill/>
            </p:spPr>
            <p:txBody>
              <a:bodyPr wrap="square" rtlCol="0">
                <a:spAutoFit/>
              </a:bodyPr>
              <a:lstStyle/>
              <a:p>
                <a:r>
                  <a:rPr lang="en-US" sz="800">
                    <a:latin typeface="+mn-lt"/>
                  </a:rPr>
                  <a:t>DELETE</a:t>
                </a:r>
              </a:p>
            </p:txBody>
          </p:sp>
          <p:sp>
            <p:nvSpPr>
              <p:cNvPr id="364" name="TextBox 363">
                <a:extLst>
                  <a:ext uri="{FF2B5EF4-FFF2-40B4-BE49-F238E27FC236}">
                    <a16:creationId xmlns:a16="http://schemas.microsoft.com/office/drawing/2014/main" id="{E984A6C4-EC3B-40A4-ADD3-EF58437B4E95}"/>
                  </a:ext>
                </a:extLst>
              </p:cNvPr>
              <p:cNvSpPr txBox="1"/>
              <p:nvPr/>
            </p:nvSpPr>
            <p:spPr>
              <a:xfrm rot="20606979">
                <a:off x="1833669" y="3966798"/>
                <a:ext cx="812232" cy="215444"/>
              </a:xfrm>
              <a:prstGeom prst="rect">
                <a:avLst/>
              </a:prstGeom>
              <a:noFill/>
            </p:spPr>
            <p:txBody>
              <a:bodyPr wrap="square" rtlCol="0">
                <a:spAutoFit/>
              </a:bodyPr>
              <a:lstStyle/>
              <a:p>
                <a:r>
                  <a:rPr lang="en-US" sz="800">
                    <a:latin typeface="+mn-lt"/>
                  </a:rPr>
                  <a:t>DELETE</a:t>
                </a:r>
              </a:p>
            </p:txBody>
          </p:sp>
          <p:cxnSp>
            <p:nvCxnSpPr>
              <p:cNvPr id="357" name="Straight Arrow Connector 356">
                <a:extLst>
                  <a:ext uri="{FF2B5EF4-FFF2-40B4-BE49-F238E27FC236}">
                    <a16:creationId xmlns:a16="http://schemas.microsoft.com/office/drawing/2014/main" id="{F16F2D98-9EF1-4E04-A200-64B6E5E80489}"/>
                  </a:ext>
                </a:extLst>
              </p:cNvPr>
              <p:cNvCxnSpPr>
                <a:cxnSpLocks/>
                <a:stCxn id="356" idx="0"/>
                <a:endCxn id="262" idx="2"/>
              </p:cNvCxnSpPr>
              <p:nvPr/>
            </p:nvCxnSpPr>
            <p:spPr>
              <a:xfrm flipV="1">
                <a:off x="2734548" y="3462048"/>
                <a:ext cx="1776076" cy="941233"/>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18E3FDE0-DCEC-4720-8DE1-52FD3F49FD94}"/>
                  </a:ext>
                </a:extLst>
              </p:cNvPr>
              <p:cNvSpPr txBox="1"/>
              <p:nvPr/>
            </p:nvSpPr>
            <p:spPr>
              <a:xfrm rot="19952855">
                <a:off x="2775613" y="3980613"/>
                <a:ext cx="812232" cy="215444"/>
              </a:xfrm>
              <a:prstGeom prst="rect">
                <a:avLst/>
              </a:prstGeom>
              <a:noFill/>
            </p:spPr>
            <p:txBody>
              <a:bodyPr wrap="square" rtlCol="0">
                <a:spAutoFit/>
              </a:bodyPr>
              <a:lstStyle/>
              <a:p>
                <a:r>
                  <a:rPr lang="en-US" sz="800">
                    <a:latin typeface="+mn-lt"/>
                  </a:rPr>
                  <a:t>DELETE</a:t>
                </a:r>
              </a:p>
            </p:txBody>
          </p:sp>
          <p:cxnSp>
            <p:nvCxnSpPr>
              <p:cNvPr id="351" name="Straight Arrow Connector 350">
                <a:extLst>
                  <a:ext uri="{FF2B5EF4-FFF2-40B4-BE49-F238E27FC236}">
                    <a16:creationId xmlns:a16="http://schemas.microsoft.com/office/drawing/2014/main" id="{E390FA90-BAE5-4B15-A665-A8471D9B8906}"/>
                  </a:ext>
                </a:extLst>
              </p:cNvPr>
              <p:cNvCxnSpPr>
                <a:cxnSpLocks/>
                <a:stCxn id="350" idx="0"/>
                <a:endCxn id="262" idx="2"/>
              </p:cNvCxnSpPr>
              <p:nvPr/>
            </p:nvCxnSpPr>
            <p:spPr>
              <a:xfrm flipV="1">
                <a:off x="4109891" y="3462048"/>
                <a:ext cx="400733" cy="941233"/>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2" name="TextBox 351">
                <a:extLst>
                  <a:ext uri="{FF2B5EF4-FFF2-40B4-BE49-F238E27FC236}">
                    <a16:creationId xmlns:a16="http://schemas.microsoft.com/office/drawing/2014/main" id="{4ED6E683-94C4-4611-8F29-411E77064340}"/>
                  </a:ext>
                </a:extLst>
              </p:cNvPr>
              <p:cNvSpPr txBox="1"/>
              <p:nvPr/>
            </p:nvSpPr>
            <p:spPr>
              <a:xfrm rot="17620607">
                <a:off x="3888183" y="3900385"/>
                <a:ext cx="639423" cy="215444"/>
              </a:xfrm>
              <a:prstGeom prst="rect">
                <a:avLst/>
              </a:prstGeom>
              <a:noFill/>
            </p:spPr>
            <p:txBody>
              <a:bodyPr wrap="square" rtlCol="0">
                <a:spAutoFit/>
              </a:bodyPr>
              <a:lstStyle/>
              <a:p>
                <a:r>
                  <a:rPr lang="en-US" sz="800">
                    <a:latin typeface="+mn-lt"/>
                  </a:rPr>
                  <a:t>DELETE</a:t>
                </a:r>
              </a:p>
            </p:txBody>
          </p:sp>
          <p:cxnSp>
            <p:nvCxnSpPr>
              <p:cNvPr id="348" name="Straight Arrow Connector 347">
                <a:extLst>
                  <a:ext uri="{FF2B5EF4-FFF2-40B4-BE49-F238E27FC236}">
                    <a16:creationId xmlns:a16="http://schemas.microsoft.com/office/drawing/2014/main" id="{0B10287B-4666-4520-996D-B551E406B5DA}"/>
                  </a:ext>
                </a:extLst>
              </p:cNvPr>
              <p:cNvCxnSpPr>
                <a:cxnSpLocks/>
                <a:stCxn id="347" idx="0"/>
                <a:endCxn id="262" idx="2"/>
              </p:cNvCxnSpPr>
              <p:nvPr/>
            </p:nvCxnSpPr>
            <p:spPr>
              <a:xfrm flipH="1" flipV="1">
                <a:off x="4510624" y="3462048"/>
                <a:ext cx="289020" cy="941233"/>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9" name="TextBox 348">
                <a:extLst>
                  <a:ext uri="{FF2B5EF4-FFF2-40B4-BE49-F238E27FC236}">
                    <a16:creationId xmlns:a16="http://schemas.microsoft.com/office/drawing/2014/main" id="{61BE1CB2-FC39-4792-BA54-24647D407B6F}"/>
                  </a:ext>
                </a:extLst>
              </p:cNvPr>
              <p:cNvSpPr txBox="1"/>
              <p:nvPr/>
            </p:nvSpPr>
            <p:spPr>
              <a:xfrm rot="4461626">
                <a:off x="4497063" y="4032596"/>
                <a:ext cx="639424" cy="215444"/>
              </a:xfrm>
              <a:prstGeom prst="rect">
                <a:avLst/>
              </a:prstGeom>
              <a:noFill/>
            </p:spPr>
            <p:txBody>
              <a:bodyPr wrap="square" rtlCol="0">
                <a:spAutoFit/>
              </a:bodyPr>
              <a:lstStyle/>
              <a:p>
                <a:r>
                  <a:rPr lang="en-US" sz="800">
                    <a:latin typeface="+mn-lt"/>
                  </a:rPr>
                  <a:t>DELETE</a:t>
                </a:r>
              </a:p>
            </p:txBody>
          </p:sp>
          <p:cxnSp>
            <p:nvCxnSpPr>
              <p:cNvPr id="345" name="Straight Arrow Connector 344">
                <a:extLst>
                  <a:ext uri="{FF2B5EF4-FFF2-40B4-BE49-F238E27FC236}">
                    <a16:creationId xmlns:a16="http://schemas.microsoft.com/office/drawing/2014/main" id="{9AEEC658-962F-41BC-9235-FF67FCED126B}"/>
                  </a:ext>
                </a:extLst>
              </p:cNvPr>
              <p:cNvCxnSpPr>
                <a:cxnSpLocks/>
                <a:stCxn id="344" idx="0"/>
                <a:endCxn id="262" idx="2"/>
              </p:cNvCxnSpPr>
              <p:nvPr/>
            </p:nvCxnSpPr>
            <p:spPr>
              <a:xfrm flipH="1" flipV="1">
                <a:off x="4510624" y="3462048"/>
                <a:ext cx="973271" cy="945527"/>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F7CBFD02-F426-4963-9A6A-E86F6664E696}"/>
                  </a:ext>
                </a:extLst>
              </p:cNvPr>
              <p:cNvSpPr txBox="1"/>
              <p:nvPr/>
            </p:nvSpPr>
            <p:spPr>
              <a:xfrm rot="2585048">
                <a:off x="4991087" y="4021307"/>
                <a:ext cx="639424" cy="215444"/>
              </a:xfrm>
              <a:prstGeom prst="rect">
                <a:avLst/>
              </a:prstGeom>
              <a:noFill/>
            </p:spPr>
            <p:txBody>
              <a:bodyPr wrap="square" rtlCol="0">
                <a:spAutoFit/>
              </a:bodyPr>
              <a:lstStyle/>
              <a:p>
                <a:r>
                  <a:rPr lang="en-US" sz="800">
                    <a:latin typeface="+mn-lt"/>
                  </a:rPr>
                  <a:t>DELETE</a:t>
                </a:r>
              </a:p>
            </p:txBody>
          </p:sp>
          <p:cxnSp>
            <p:nvCxnSpPr>
              <p:cNvPr id="339" name="Straight Arrow Connector 338">
                <a:extLst>
                  <a:ext uri="{FF2B5EF4-FFF2-40B4-BE49-F238E27FC236}">
                    <a16:creationId xmlns:a16="http://schemas.microsoft.com/office/drawing/2014/main" id="{9FE6C6DE-4166-43AE-A1A3-32447B80FA69}"/>
                  </a:ext>
                </a:extLst>
              </p:cNvPr>
              <p:cNvCxnSpPr>
                <a:cxnSpLocks/>
                <a:stCxn id="338" idx="0"/>
                <a:endCxn id="262" idx="2"/>
              </p:cNvCxnSpPr>
              <p:nvPr/>
            </p:nvCxnSpPr>
            <p:spPr>
              <a:xfrm flipH="1" flipV="1">
                <a:off x="4510624" y="3462048"/>
                <a:ext cx="2357021" cy="953545"/>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A8736446-5147-4807-B94A-6CB14BCEADAB}"/>
                  </a:ext>
                </a:extLst>
              </p:cNvPr>
              <p:cNvSpPr txBox="1"/>
              <p:nvPr/>
            </p:nvSpPr>
            <p:spPr>
              <a:xfrm rot="1282009">
                <a:off x="6185602" y="4102853"/>
                <a:ext cx="812232" cy="215444"/>
              </a:xfrm>
              <a:prstGeom prst="rect">
                <a:avLst/>
              </a:prstGeom>
              <a:noFill/>
            </p:spPr>
            <p:txBody>
              <a:bodyPr wrap="square" rtlCol="0">
                <a:spAutoFit/>
              </a:bodyPr>
              <a:lstStyle/>
              <a:p>
                <a:r>
                  <a:rPr lang="en-US" sz="800">
                    <a:latin typeface="+mn-lt"/>
                  </a:rPr>
                  <a:t>DELETE</a:t>
                </a:r>
              </a:p>
            </p:txBody>
          </p:sp>
          <p:cxnSp>
            <p:nvCxnSpPr>
              <p:cNvPr id="336" name="Straight Arrow Connector 335">
                <a:extLst>
                  <a:ext uri="{FF2B5EF4-FFF2-40B4-BE49-F238E27FC236}">
                    <a16:creationId xmlns:a16="http://schemas.microsoft.com/office/drawing/2014/main" id="{C35A85B5-FAA2-4C42-A3C8-D0D9580D7B49}"/>
                  </a:ext>
                </a:extLst>
              </p:cNvPr>
              <p:cNvCxnSpPr>
                <a:cxnSpLocks/>
                <a:stCxn id="335" idx="0"/>
                <a:endCxn id="262" idx="2"/>
              </p:cNvCxnSpPr>
              <p:nvPr/>
            </p:nvCxnSpPr>
            <p:spPr>
              <a:xfrm flipH="1" flipV="1">
                <a:off x="4510624" y="3462048"/>
                <a:ext cx="3046774" cy="953545"/>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EB81C6AB-EFFD-40AC-814A-748328E6BE48}"/>
                  </a:ext>
                </a:extLst>
              </p:cNvPr>
              <p:cNvCxnSpPr>
                <a:cxnSpLocks/>
                <a:stCxn id="332" idx="0"/>
                <a:endCxn id="262" idx="2"/>
              </p:cNvCxnSpPr>
              <p:nvPr/>
            </p:nvCxnSpPr>
            <p:spPr>
              <a:xfrm flipH="1" flipV="1">
                <a:off x="4510624" y="3462048"/>
                <a:ext cx="3731026" cy="957839"/>
              </a:xfrm>
              <a:prstGeom prst="straightConnector1">
                <a:avLst/>
              </a:prstGeom>
              <a:no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4" name="TextBox 333">
                <a:extLst>
                  <a:ext uri="{FF2B5EF4-FFF2-40B4-BE49-F238E27FC236}">
                    <a16:creationId xmlns:a16="http://schemas.microsoft.com/office/drawing/2014/main" id="{246DE626-8869-4C61-8A6A-9DDDCC28DC34}"/>
                  </a:ext>
                </a:extLst>
              </p:cNvPr>
              <p:cNvSpPr txBox="1"/>
              <p:nvPr/>
            </p:nvSpPr>
            <p:spPr>
              <a:xfrm rot="893300">
                <a:off x="7218496" y="4054935"/>
                <a:ext cx="812232" cy="215444"/>
              </a:xfrm>
              <a:prstGeom prst="rect">
                <a:avLst/>
              </a:prstGeom>
              <a:noFill/>
            </p:spPr>
            <p:txBody>
              <a:bodyPr wrap="square" rtlCol="0">
                <a:spAutoFit/>
              </a:bodyPr>
              <a:lstStyle/>
              <a:p>
                <a:r>
                  <a:rPr lang="en-US" sz="800">
                    <a:latin typeface="+mn-lt"/>
                  </a:rPr>
                  <a:t>DELETE</a:t>
                </a:r>
              </a:p>
            </p:txBody>
          </p:sp>
        </p:grpSp>
        <p:sp>
          <p:nvSpPr>
            <p:cNvPr id="337" name="TextBox 336">
              <a:extLst>
                <a:ext uri="{FF2B5EF4-FFF2-40B4-BE49-F238E27FC236}">
                  <a16:creationId xmlns:a16="http://schemas.microsoft.com/office/drawing/2014/main" id="{0C177874-A865-4291-80E8-3A8EDFB3CBD2}"/>
                </a:ext>
              </a:extLst>
            </p:cNvPr>
            <p:cNvSpPr txBox="1"/>
            <p:nvPr/>
          </p:nvSpPr>
          <p:spPr>
            <a:xfrm rot="1044624">
              <a:off x="6767921" y="4109844"/>
              <a:ext cx="812232" cy="215444"/>
            </a:xfrm>
            <a:prstGeom prst="rect">
              <a:avLst/>
            </a:prstGeom>
            <a:noFill/>
          </p:spPr>
          <p:txBody>
            <a:bodyPr wrap="square" rtlCol="0">
              <a:spAutoFit/>
            </a:bodyPr>
            <a:lstStyle/>
            <a:p>
              <a:r>
                <a:rPr lang="en-US" sz="800">
                  <a:latin typeface="+mn-lt"/>
                </a:rPr>
                <a:t>DELETE</a:t>
              </a:r>
            </a:p>
          </p:txBody>
        </p:sp>
      </p:grpSp>
      <p:grpSp>
        <p:nvGrpSpPr>
          <p:cNvPr id="416" name="Group 415">
            <a:extLst>
              <a:ext uri="{FF2B5EF4-FFF2-40B4-BE49-F238E27FC236}">
                <a16:creationId xmlns:a16="http://schemas.microsoft.com/office/drawing/2014/main" id="{0E519622-6D8E-4882-A54F-2BB3902A01A2}"/>
              </a:ext>
            </a:extLst>
          </p:cNvPr>
          <p:cNvGrpSpPr/>
          <p:nvPr/>
        </p:nvGrpSpPr>
        <p:grpSpPr>
          <a:xfrm>
            <a:off x="6080760" y="2542032"/>
            <a:ext cx="3010280" cy="944664"/>
            <a:chOff x="6080760" y="2542032"/>
            <a:chExt cx="3010280" cy="944664"/>
          </a:xfrm>
        </p:grpSpPr>
        <p:sp>
          <p:nvSpPr>
            <p:cNvPr id="413" name="Arrow: Pentagon 412">
              <a:extLst>
                <a:ext uri="{FF2B5EF4-FFF2-40B4-BE49-F238E27FC236}">
                  <a16:creationId xmlns:a16="http://schemas.microsoft.com/office/drawing/2014/main" id="{D2264238-E9AA-41C0-AFE4-29CB2E23186B}"/>
                </a:ext>
              </a:extLst>
            </p:cNvPr>
            <p:cNvSpPr/>
            <p:nvPr/>
          </p:nvSpPr>
          <p:spPr>
            <a:xfrm rot="19411784" flipH="1">
              <a:off x="6080760" y="2542032"/>
              <a:ext cx="3010280" cy="944664"/>
            </a:xfrm>
            <a:prstGeom prst="homePlat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If the background thread falls behind in keeping the list at a reasonable number, only one thread per NUMA node becomes a helper thread.</a:t>
              </a:r>
            </a:p>
          </p:txBody>
        </p:sp>
        <p:sp>
          <p:nvSpPr>
            <p:cNvPr id="414" name="Rectangle 413">
              <a:extLst>
                <a:ext uri="{FF2B5EF4-FFF2-40B4-BE49-F238E27FC236}">
                  <a16:creationId xmlns:a16="http://schemas.microsoft.com/office/drawing/2014/main" id="{0C99C3C0-6575-4F0A-8FE3-9E7D16EA7B37}"/>
                </a:ext>
              </a:extLst>
            </p:cNvPr>
            <p:cNvSpPr/>
            <p:nvPr/>
          </p:nvSpPr>
          <p:spPr>
            <a:xfrm>
              <a:off x="6153912" y="2761488"/>
              <a:ext cx="241745" cy="185499"/>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a:t>3</a:t>
              </a:r>
            </a:p>
          </p:txBody>
        </p:sp>
      </p:grpSp>
    </p:spTree>
    <p:extLst>
      <p:ext uri="{BB962C8B-B14F-4D97-AF65-F5344CB8AC3E}">
        <p14:creationId xmlns:p14="http://schemas.microsoft.com/office/powerpoint/2010/main" val="292559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2"/>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12"/>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6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3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0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6"/>
                                        </p:tgtEl>
                                        <p:attrNameLst>
                                          <p:attrName>style.visibility</p:attrName>
                                        </p:attrNameLst>
                                      </p:cBhvr>
                                      <p:to>
                                        <p:strVal val="visible"/>
                                      </p:to>
                                    </p:set>
                                  </p:childTnLst>
                                </p:cTn>
                              </p:par>
                            </p:childTnLst>
                          </p:cTn>
                        </p:par>
                        <p:par>
                          <p:cTn id="47" fill="hold">
                            <p:stCondLst>
                              <p:cond delay="0"/>
                            </p:stCondLst>
                            <p:childTnLst>
                              <p:par>
                                <p:cTn id="48" presetID="27" presetClass="emph" presetSubtype="0" fill="remove" grpId="1" nodeType="afterEffect">
                                  <p:stCondLst>
                                    <p:cond delay="0"/>
                                  </p:stCondLst>
                                  <p:childTnLst>
                                    <p:animClr clrSpc="rgb" dir="cw">
                                      <p:cBhvr override="childStyle">
                                        <p:cTn id="49" dur="250" autoRev="1" fill="remove"/>
                                        <p:tgtEl>
                                          <p:spTgt spid="403"/>
                                        </p:tgtEl>
                                        <p:attrNameLst>
                                          <p:attrName>style.color</p:attrName>
                                        </p:attrNameLst>
                                      </p:cBhvr>
                                      <p:to>
                                        <a:schemeClr val="accent1"/>
                                      </p:to>
                                    </p:animClr>
                                    <p:animClr clrSpc="rgb" dir="cw">
                                      <p:cBhvr>
                                        <p:cTn id="50" dur="250" autoRev="1" fill="remove"/>
                                        <p:tgtEl>
                                          <p:spTgt spid="403"/>
                                        </p:tgtEl>
                                        <p:attrNameLst>
                                          <p:attrName>fillcolor</p:attrName>
                                        </p:attrNameLst>
                                      </p:cBhvr>
                                      <p:to>
                                        <a:schemeClr val="accent1"/>
                                      </p:to>
                                    </p:animClr>
                                    <p:set>
                                      <p:cBhvr>
                                        <p:cTn id="51" dur="250" autoRev="1" fill="remove"/>
                                        <p:tgtEl>
                                          <p:spTgt spid="403"/>
                                        </p:tgtEl>
                                        <p:attrNameLst>
                                          <p:attrName>fill.type</p:attrName>
                                        </p:attrNameLst>
                                      </p:cBhvr>
                                      <p:to>
                                        <p:strVal val="solid"/>
                                      </p:to>
                                    </p:set>
                                    <p:set>
                                      <p:cBhvr>
                                        <p:cTn id="52" dur="250" autoRev="1" fill="remove"/>
                                        <p:tgtEl>
                                          <p:spTgt spid="403"/>
                                        </p:tgtEl>
                                        <p:attrNameLst>
                                          <p:attrName>fill.on</p:attrName>
                                        </p:attrNameLst>
                                      </p:cBhvr>
                                      <p:to>
                                        <p:strVal val="true"/>
                                      </p:to>
                                    </p:set>
                                  </p:childTnLst>
                                </p:cTn>
                              </p:par>
                              <p:par>
                                <p:cTn id="53" presetID="27" presetClass="emph" presetSubtype="0" fill="remove" grpId="1" nodeType="withEffect">
                                  <p:stCondLst>
                                    <p:cond delay="0"/>
                                  </p:stCondLst>
                                  <p:childTnLst>
                                    <p:animClr clrSpc="rgb" dir="cw">
                                      <p:cBhvr override="childStyle">
                                        <p:cTn id="54" dur="250" autoRev="1" fill="remove"/>
                                        <p:tgtEl>
                                          <p:spTgt spid="402"/>
                                        </p:tgtEl>
                                        <p:attrNameLst>
                                          <p:attrName>style.color</p:attrName>
                                        </p:attrNameLst>
                                      </p:cBhvr>
                                      <p:to>
                                        <a:schemeClr val="accent1"/>
                                      </p:to>
                                    </p:animClr>
                                    <p:animClr clrSpc="rgb" dir="cw">
                                      <p:cBhvr>
                                        <p:cTn id="55" dur="250" autoRev="1" fill="remove"/>
                                        <p:tgtEl>
                                          <p:spTgt spid="402"/>
                                        </p:tgtEl>
                                        <p:attrNameLst>
                                          <p:attrName>fillcolor</p:attrName>
                                        </p:attrNameLst>
                                      </p:cBhvr>
                                      <p:to>
                                        <a:schemeClr val="accent1"/>
                                      </p:to>
                                    </p:animClr>
                                    <p:set>
                                      <p:cBhvr>
                                        <p:cTn id="56" dur="250" autoRev="1" fill="remove"/>
                                        <p:tgtEl>
                                          <p:spTgt spid="402"/>
                                        </p:tgtEl>
                                        <p:attrNameLst>
                                          <p:attrName>fill.type</p:attrName>
                                        </p:attrNameLst>
                                      </p:cBhvr>
                                      <p:to>
                                        <p:strVal val="solid"/>
                                      </p:to>
                                    </p:set>
                                    <p:set>
                                      <p:cBhvr>
                                        <p:cTn id="57" dur="250" autoRev="1" fill="remove"/>
                                        <p:tgtEl>
                                          <p:spTgt spid="40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p:bldP spid="402" grpId="1"/>
      <p:bldP spid="403" grpId="0"/>
      <p:bldP spid="403" grpId="1"/>
      <p:bldP spid="134" grpId="0" animBg="1"/>
      <p:bldP spid="133" grpId="0" animBg="1"/>
      <p:bldP spid="329" grpId="0"/>
      <p:bldP spid="329" grpId="1"/>
      <p:bldP spid="331" grpId="0"/>
      <p:bldP spid="331" grpId="1"/>
      <p:bldP spid="263" grpId="0" animBg="1"/>
      <p:bldP spid="26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359637" cy="1804077"/>
          </a:xfrm>
          <a:prstGeom prst="rect">
            <a:avLst/>
          </a:prstGeom>
        </p:spPr>
        <p:txBody>
          <a:bodyPr/>
          <a:lstStyle/>
          <a:p>
            <a:r>
              <a:rPr lang="en-US"/>
              <a:t>Memory-Optimized </a:t>
            </a:r>
            <a:r>
              <a:rPr lang="en-US" err="1"/>
              <a:t>TempDB</a:t>
            </a:r>
            <a:r>
              <a:rPr lang="en-US"/>
              <a:t> Metadata</a:t>
            </a:r>
          </a:p>
        </p:txBody>
      </p:sp>
      <p:sp>
        <p:nvSpPr>
          <p:cNvPr id="3" name="Explosion: 14 Points 2">
            <a:extLst>
              <a:ext uri="{FF2B5EF4-FFF2-40B4-BE49-F238E27FC236}">
                <a16:creationId xmlns:a16="http://schemas.microsoft.com/office/drawing/2014/main" id="{77879EBC-21B0-40F5-86E3-ABD4EC6A0707}"/>
              </a:ext>
            </a:extLst>
          </p:cNvPr>
          <p:cNvSpPr/>
          <p:nvPr/>
        </p:nvSpPr>
        <p:spPr>
          <a:xfrm>
            <a:off x="306659" y="628606"/>
            <a:ext cx="8380141" cy="3886287"/>
          </a:xfrm>
          <a:prstGeom prst="irregularSeal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4400">
                <a:solidFill>
                  <a:schemeClr val="bg2"/>
                </a:solidFill>
              </a:rPr>
              <a:t>Let’s </a:t>
            </a:r>
            <a:r>
              <a:rPr lang="en-US" sz="4400" err="1">
                <a:solidFill>
                  <a:schemeClr val="bg2"/>
                </a:solidFill>
              </a:rPr>
              <a:t>Hekatonize</a:t>
            </a:r>
            <a:r>
              <a:rPr lang="en-US" sz="4400">
                <a:solidFill>
                  <a:schemeClr val="bg2"/>
                </a:solidFill>
              </a:rPr>
              <a:t>!!!!</a:t>
            </a:r>
          </a:p>
        </p:txBody>
      </p:sp>
    </p:spTree>
    <p:extLst>
      <p:ext uri="{BB962C8B-B14F-4D97-AF65-F5344CB8AC3E}">
        <p14:creationId xmlns:p14="http://schemas.microsoft.com/office/powerpoint/2010/main" val="196787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75770FE-3CEB-4AF4-B1F0-680F43660FAD}"/>
              </a:ext>
            </a:extLst>
          </p:cNvPr>
          <p:cNvSpPr/>
          <p:nvPr/>
        </p:nvSpPr>
        <p:spPr>
          <a:xfrm>
            <a:off x="811168" y="2409136"/>
            <a:ext cx="4624438" cy="2518513"/>
          </a:xfrm>
          <a:prstGeom prst="rect">
            <a:avLst/>
          </a:prstGeom>
          <a:gradFill rotWithShape="1">
            <a:gsLst>
              <a:gs pos="0">
                <a:schemeClr val="bg2">
                  <a:alpha val="72000"/>
                </a:schemeClr>
              </a:gs>
              <a:gs pos="100000">
                <a:schemeClr val="bg2">
                  <a:lumMod val="50000"/>
                  <a:alpha val="81000"/>
                </a:schemeClr>
              </a:gs>
            </a:gsLst>
            <a:lin ang="0" scaled="0"/>
          </a:gradFill>
          <a:ln w="9525" cap="flat" cmpd="sng" algn="ctr">
            <a:gradFill flip="none" rotWithShape="1">
              <a:gsLst>
                <a:gs pos="0">
                  <a:srgbClr val="FFFFFF">
                    <a:alpha val="50000"/>
                  </a:srgbClr>
                </a:gs>
                <a:gs pos="100000">
                  <a:srgbClr val="FFFFFF">
                    <a:alpha val="0"/>
                  </a:srgbClr>
                </a:gs>
              </a:gsLst>
              <a:lin ang="0" scaled="1"/>
              <a:tileRect/>
            </a:gradFill>
            <a:prstDash val="solid"/>
          </a:ln>
          <a:effectLst/>
        </p:spPr>
        <p:txBody>
          <a:bodyPr lIns="137160" tIns="0" rIns="0" bIns="137160" rtlCol="0" anchor="ctr"/>
          <a:lstStyle/>
          <a:p>
            <a:pPr defTabSz="685783">
              <a:lnSpc>
                <a:spcPct val="85000"/>
              </a:lnSpc>
            </a:pPr>
            <a:endParaRPr lang="en-US" sz="1600" b="1" kern="0" cap="all" spc="150">
              <a:solidFill>
                <a:srgbClr val="000000"/>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0" name="Rectangle 29">
            <a:extLst>
              <a:ext uri="{FF2B5EF4-FFF2-40B4-BE49-F238E27FC236}">
                <a16:creationId xmlns:a16="http://schemas.microsoft.com/office/drawing/2014/main" id="{839C879B-5BB3-4A09-9C68-AC0705829CC5}"/>
              </a:ext>
            </a:extLst>
          </p:cNvPr>
          <p:cNvSpPr/>
          <p:nvPr/>
        </p:nvSpPr>
        <p:spPr>
          <a:xfrm>
            <a:off x="811168" y="1916807"/>
            <a:ext cx="4624438" cy="444364"/>
          </a:xfrm>
          <a:prstGeom prst="rect">
            <a:avLst/>
          </a:prstGeom>
          <a:gradFill rotWithShape="1">
            <a:gsLst>
              <a:gs pos="0">
                <a:schemeClr val="bg2">
                  <a:alpha val="72000"/>
                </a:schemeClr>
              </a:gs>
              <a:gs pos="100000">
                <a:schemeClr val="bg2">
                  <a:lumMod val="50000"/>
                  <a:alpha val="81000"/>
                </a:schemeClr>
              </a:gs>
            </a:gsLst>
            <a:lin ang="0" scaled="0"/>
          </a:gradFill>
          <a:ln w="9525" cap="flat" cmpd="sng" algn="ctr">
            <a:gradFill flip="none" rotWithShape="1">
              <a:gsLst>
                <a:gs pos="0">
                  <a:srgbClr val="FFFFFF">
                    <a:alpha val="50000"/>
                  </a:srgbClr>
                </a:gs>
                <a:gs pos="100000">
                  <a:srgbClr val="FFFFFF">
                    <a:alpha val="0"/>
                  </a:srgbClr>
                </a:gs>
              </a:gsLst>
              <a:lin ang="0" scaled="1"/>
              <a:tileRect/>
            </a:gradFill>
            <a:prstDash val="solid"/>
          </a:ln>
          <a:effectLst/>
        </p:spPr>
        <p:txBody>
          <a:bodyPr lIns="137160" tIns="0" rIns="0" bIns="137160" rtlCol="0" anchor="ctr"/>
          <a:lstStyle/>
          <a:p>
            <a:pPr defTabSz="685783">
              <a:lnSpc>
                <a:spcPct val="85000"/>
              </a:lnSpc>
            </a:pPr>
            <a:endParaRPr lang="en-US" sz="1600" b="1" kern="0" cap="all" spc="150">
              <a:solidFill>
                <a:srgbClr val="000000"/>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1" name="Rectangle 30">
            <a:extLst>
              <a:ext uri="{FF2B5EF4-FFF2-40B4-BE49-F238E27FC236}">
                <a16:creationId xmlns:a16="http://schemas.microsoft.com/office/drawing/2014/main" id="{41B6F760-717A-4262-AE3B-B64A652B2C7E}"/>
              </a:ext>
            </a:extLst>
          </p:cNvPr>
          <p:cNvSpPr/>
          <p:nvPr/>
        </p:nvSpPr>
        <p:spPr>
          <a:xfrm>
            <a:off x="811168" y="1084590"/>
            <a:ext cx="4624438" cy="776452"/>
          </a:xfrm>
          <a:prstGeom prst="rect">
            <a:avLst/>
          </a:prstGeom>
          <a:gradFill rotWithShape="1">
            <a:gsLst>
              <a:gs pos="0">
                <a:schemeClr val="bg2">
                  <a:alpha val="72000"/>
                </a:schemeClr>
              </a:gs>
              <a:gs pos="100000">
                <a:schemeClr val="bg2">
                  <a:lumMod val="50000"/>
                  <a:alpha val="81000"/>
                </a:schemeClr>
              </a:gs>
            </a:gsLst>
            <a:lin ang="0" scaled="0"/>
          </a:gradFill>
          <a:ln w="9525" cap="flat" cmpd="sng" algn="ctr">
            <a:gradFill flip="none" rotWithShape="1">
              <a:gsLst>
                <a:gs pos="0">
                  <a:srgbClr val="FFFFFF">
                    <a:alpha val="50000"/>
                  </a:srgbClr>
                </a:gs>
                <a:gs pos="100000">
                  <a:srgbClr val="FFFFFF">
                    <a:alpha val="0"/>
                  </a:srgbClr>
                </a:gs>
              </a:gsLst>
              <a:lin ang="0" scaled="1"/>
              <a:tileRect/>
            </a:gradFill>
            <a:prstDash val="solid"/>
          </a:ln>
          <a:effectLst/>
        </p:spPr>
        <p:txBody>
          <a:bodyPr lIns="137160" tIns="0" rIns="0" bIns="137160" rtlCol="0" anchor="ctr"/>
          <a:lstStyle/>
          <a:p>
            <a:pPr defTabSz="685783">
              <a:lnSpc>
                <a:spcPct val="85000"/>
              </a:lnSpc>
            </a:pPr>
            <a:endParaRPr lang="en-US" sz="1600" b="1" kern="0" cap="all" spc="150">
              <a:solidFill>
                <a:srgbClr val="000000"/>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32" name="Isosceles Triangle 31">
            <a:extLst>
              <a:ext uri="{FF2B5EF4-FFF2-40B4-BE49-F238E27FC236}">
                <a16:creationId xmlns:a16="http://schemas.microsoft.com/office/drawing/2014/main" id="{FA2A51C9-E1DB-4CB8-BD19-E9851F02AD6D}"/>
              </a:ext>
            </a:extLst>
          </p:cNvPr>
          <p:cNvSpPr/>
          <p:nvPr/>
        </p:nvSpPr>
        <p:spPr>
          <a:xfrm>
            <a:off x="3016648" y="945551"/>
            <a:ext cx="4820105" cy="3982099"/>
          </a:xfrm>
          <a:prstGeom prst="triangle">
            <a:avLst/>
          </a:prstGeom>
          <a:solidFill>
            <a:schemeClr val="bg2">
              <a:lumMod val="50000"/>
            </a:schemeClr>
          </a:solidFill>
          <a:ln w="25400" cap="flat" cmpd="sng" algn="ctr">
            <a:noFill/>
            <a:prstDash val="solid"/>
          </a:ln>
          <a:effectLst/>
        </p:spPr>
        <p:txBody>
          <a:bodyPr wrap="none" lIns="0" tIns="0" rIns="0" rtlCol="0" anchor="ctr"/>
          <a:lstStyle/>
          <a:p>
            <a:pPr algn="ctr" defTabSz="685775">
              <a:defRPr/>
            </a:pPr>
            <a:r>
              <a:rPr lang="en-US" sz="1050" b="1" kern="0">
                <a:solidFill>
                  <a:prstClr val="white"/>
                </a:solidFill>
                <a:latin typeface="Segoe UI"/>
              </a:rPr>
              <a:t>DRAM</a:t>
            </a:r>
            <a:endParaRPr lang="en-US" sz="900" b="1" kern="0">
              <a:solidFill>
                <a:prstClr val="white"/>
              </a:solidFill>
              <a:latin typeface="Segoe UI"/>
            </a:endParaRPr>
          </a:p>
          <a:p>
            <a:pPr algn="ctr" defTabSz="685775">
              <a:defRPr/>
            </a:pPr>
            <a:r>
              <a:rPr lang="en-US" sz="900" kern="0" cap="small">
                <a:solidFill>
                  <a:prstClr val="white"/>
                </a:solidFill>
                <a:latin typeface="Segoe UI"/>
              </a:rPr>
              <a:t>hot tier</a:t>
            </a:r>
          </a:p>
        </p:txBody>
      </p:sp>
      <p:sp>
        <p:nvSpPr>
          <p:cNvPr id="34" name="Rounded Rectangle 107"/>
          <p:cNvSpPr/>
          <p:nvPr/>
        </p:nvSpPr>
        <p:spPr>
          <a:xfrm>
            <a:off x="811168" y="3402900"/>
            <a:ext cx="1267067" cy="301621"/>
          </a:xfrm>
          <a:prstGeom prst="rect">
            <a:avLst/>
          </a:prstGeom>
          <a:noFill/>
          <a:ln w="9525" cap="flat" cmpd="sng" algn="ctr">
            <a:noFill/>
            <a:prstDash val="solid"/>
          </a:ln>
          <a:effectLst/>
        </p:spPr>
        <p:txBody>
          <a:bodyPr wrap="square" lIns="91440" tIns="45720" rIns="91440" bIns="45720" rtlCol="0" anchor="ctr">
            <a:spAutoFit/>
          </a:bodyPr>
          <a:lstStyle/>
          <a:p>
            <a:pPr defTabSz="685775">
              <a:lnSpc>
                <a:spcPct val="85000"/>
              </a:lnSpc>
              <a:defRPr/>
            </a:pPr>
            <a:r>
              <a:rPr lang="en-US" sz="1600" kern="0" cap="all">
                <a:solidFill>
                  <a:srgbClr val="000000"/>
                </a:solidFill>
                <a:latin typeface="Segoe UI"/>
                <a:ea typeface="Intel Clear Light" panose="020B0404020203020204" pitchFamily="34" charset="0"/>
                <a:cs typeface="Intel Clear Light" panose="020B0404020203020204" pitchFamily="34" charset="0"/>
              </a:rPr>
              <a:t>Storage</a:t>
            </a:r>
          </a:p>
        </p:txBody>
      </p:sp>
      <p:sp>
        <p:nvSpPr>
          <p:cNvPr id="35" name="Round Same Side Corner Rectangle 108"/>
          <p:cNvSpPr/>
          <p:nvPr/>
        </p:nvSpPr>
        <p:spPr>
          <a:xfrm>
            <a:off x="811168" y="1338304"/>
            <a:ext cx="2152309" cy="301621"/>
          </a:xfrm>
          <a:prstGeom prst="rect">
            <a:avLst/>
          </a:prstGeom>
          <a:noFill/>
          <a:ln w="9525" cap="flat" cmpd="sng" algn="ctr">
            <a:noFill/>
            <a:prstDash val="solid"/>
          </a:ln>
          <a:effectLst/>
        </p:spPr>
        <p:txBody>
          <a:bodyPr wrap="square" lIns="91440" tIns="45720" rIns="91440" bIns="45720" rtlCol="0" anchor="ctr">
            <a:spAutoFit/>
          </a:bodyPr>
          <a:lstStyle/>
          <a:p>
            <a:pPr defTabSz="685775">
              <a:lnSpc>
                <a:spcPct val="85000"/>
              </a:lnSpc>
              <a:defRPr/>
            </a:pPr>
            <a:r>
              <a:rPr lang="en-US" sz="1600" kern="0" cap="all">
                <a:solidFill>
                  <a:srgbClr val="000000"/>
                </a:solidFill>
                <a:latin typeface="Segoe UI"/>
                <a:ea typeface="Intel Clear Light" panose="020B0404020203020204" pitchFamily="34" charset="0"/>
                <a:cs typeface="Intel Clear Light" panose="020B0404020203020204" pitchFamily="34" charset="0"/>
              </a:rPr>
              <a:t>Memory</a:t>
            </a:r>
          </a:p>
        </p:txBody>
      </p:sp>
      <p:sp>
        <p:nvSpPr>
          <p:cNvPr id="36" name="Round Same Side Corner Rectangle 110"/>
          <p:cNvSpPr/>
          <p:nvPr/>
        </p:nvSpPr>
        <p:spPr>
          <a:xfrm>
            <a:off x="811167" y="1994334"/>
            <a:ext cx="2293988" cy="289310"/>
          </a:xfrm>
          <a:prstGeom prst="rect">
            <a:avLst/>
          </a:prstGeom>
          <a:noFill/>
          <a:ln w="9525" cap="flat" cmpd="sng" algn="ctr">
            <a:noFill/>
            <a:prstDash val="solid"/>
          </a:ln>
          <a:effectLst/>
        </p:spPr>
        <p:txBody>
          <a:bodyPr wrap="square" lIns="91440" tIns="45720" rIns="91440" bIns="45720" rtlCol="0" anchor="ctr">
            <a:spAutoFit/>
          </a:bodyPr>
          <a:lstStyle/>
          <a:p>
            <a:pPr defTabSz="685775">
              <a:lnSpc>
                <a:spcPct val="80000"/>
              </a:lnSpc>
              <a:defRPr/>
            </a:pPr>
            <a:r>
              <a:rPr lang="en-US" sz="1600" kern="0" cap="all">
                <a:solidFill>
                  <a:srgbClr val="000000"/>
                </a:solidFill>
                <a:latin typeface="Segoe UI"/>
                <a:ea typeface="Intel Clear Light" panose="020B0404020203020204" pitchFamily="34" charset="0"/>
                <a:cs typeface="Intel Clear Light" panose="020B0404020203020204" pitchFamily="34" charset="0"/>
              </a:rPr>
              <a:t>Persistent Memory</a:t>
            </a:r>
          </a:p>
        </p:txBody>
      </p:sp>
      <p:sp>
        <p:nvSpPr>
          <p:cNvPr id="37" name="TextBox 36"/>
          <p:cNvSpPr txBox="1"/>
          <p:nvPr/>
        </p:nvSpPr>
        <p:spPr>
          <a:xfrm>
            <a:off x="3174633" y="1959109"/>
            <a:ext cx="1137331" cy="304699"/>
          </a:xfrm>
          <a:prstGeom prst="rect">
            <a:avLst/>
          </a:prstGeom>
          <a:noFill/>
        </p:spPr>
        <p:txBody>
          <a:bodyPr vert="horz" wrap="square" lIns="0" tIns="0" rIns="0" bIns="0" rtlCol="0">
            <a:spAutoFit/>
          </a:bodyPr>
          <a:lstStyle/>
          <a:p>
            <a:pPr algn="r" defTabSz="685775">
              <a:lnSpc>
                <a:spcPct val="90000"/>
              </a:lnSpc>
              <a:defRPr/>
            </a:pPr>
            <a:r>
              <a:rPr lang="en-US" sz="1100" b="1" kern="0">
                <a:solidFill>
                  <a:srgbClr val="000000"/>
                </a:solidFill>
                <a:latin typeface="Intel Clear Light" panose="020B0404020203020204" pitchFamily="34" charset="0"/>
                <a:ea typeface="Intel Clear Light" panose="020B0404020203020204" pitchFamily="34" charset="0"/>
                <a:cs typeface="Intel Clear Light" panose="020B0404020203020204" pitchFamily="34" charset="0"/>
              </a:rPr>
              <a:t>Improving</a:t>
            </a:r>
          </a:p>
          <a:p>
            <a:pPr algn="r" defTabSz="685775">
              <a:lnSpc>
                <a:spcPct val="90000"/>
              </a:lnSpc>
              <a:defRPr/>
            </a:pPr>
            <a:r>
              <a:rPr lang="en-US" sz="1100" b="1" kern="0">
                <a:solidFill>
                  <a:srgbClr val="2F2F2F"/>
                </a:solidFill>
                <a:latin typeface="Segoe UI"/>
                <a:ea typeface="Intel Clear Light" panose="020B0404020203020204" pitchFamily="34" charset="0"/>
                <a:cs typeface="Intel Clear Light" panose="020B0404020203020204" pitchFamily="34" charset="0"/>
              </a:rPr>
              <a:t>memory capacity</a:t>
            </a:r>
          </a:p>
        </p:txBody>
      </p:sp>
      <p:sp>
        <p:nvSpPr>
          <p:cNvPr id="38" name="Trapezoid 37"/>
          <p:cNvSpPr/>
          <p:nvPr/>
        </p:nvSpPr>
        <p:spPr>
          <a:xfrm>
            <a:off x="4656623" y="1944226"/>
            <a:ext cx="1556236" cy="396649"/>
          </a:xfrm>
          <a:prstGeom prst="trapezoid">
            <a:avLst>
              <a:gd name="adj" fmla="val 61585"/>
            </a:avLst>
          </a:prstGeom>
          <a:gradFill>
            <a:gsLst>
              <a:gs pos="0">
                <a:srgbClr val="FC4C02"/>
              </a:gs>
              <a:gs pos="100000">
                <a:srgbClr val="FC4C02">
                  <a:lumMod val="75000"/>
                </a:srgbClr>
              </a:gs>
            </a:gsLst>
            <a:lin ang="16200000" scaled="1"/>
          </a:gradFill>
          <a:ln w="19050" cap="flat" cmpd="sng" algn="ctr">
            <a:noFill/>
            <a:prstDash val="sysDash"/>
          </a:ln>
          <a:effectLst/>
        </p:spPr>
        <p:txBody>
          <a:bodyPr rtlCol="0" anchor="ctr"/>
          <a:lstStyle/>
          <a:p>
            <a:pPr algn="ctr" defTabSz="685775">
              <a:defRPr/>
            </a:pPr>
            <a:r>
              <a:rPr lang="en-US" sz="1600" kern="0" dirty="0">
                <a:latin typeface="Segoe UI"/>
              </a:rPr>
              <a:t>SCM</a:t>
            </a:r>
          </a:p>
        </p:txBody>
      </p:sp>
      <p:sp>
        <p:nvSpPr>
          <p:cNvPr id="40" name="Right Arrow 115"/>
          <p:cNvSpPr/>
          <p:nvPr/>
        </p:nvSpPr>
        <p:spPr bwMode="auto">
          <a:xfrm>
            <a:off x="4418877" y="2044131"/>
            <a:ext cx="279356" cy="181916"/>
          </a:xfrm>
          <a:prstGeom prst="homePlate">
            <a:avLst/>
          </a:prstGeom>
          <a:solidFill>
            <a:schemeClr val="tx1"/>
          </a:soli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algn="ctr" defTabSz="685775" fontAlgn="base">
              <a:lnSpc>
                <a:spcPct val="85000"/>
              </a:lnSpc>
              <a:spcAft>
                <a:spcPct val="0"/>
              </a:spcAft>
              <a:buClr>
                <a:prstClr val="white"/>
              </a:buClr>
              <a:defRPr/>
            </a:pPr>
            <a:endParaRPr lang="en-US" sz="1200" kern="0">
              <a:solidFill>
                <a:srgbClr val="243A5E"/>
              </a:solidFill>
              <a:latin typeface="Segoe UI"/>
              <a:cs typeface="Arial" charset="0"/>
            </a:endParaRPr>
          </a:p>
        </p:txBody>
      </p:sp>
      <p:sp>
        <p:nvSpPr>
          <p:cNvPr id="41" name="Isosceles Triangle 40"/>
          <p:cNvSpPr/>
          <p:nvPr/>
        </p:nvSpPr>
        <p:spPr>
          <a:xfrm>
            <a:off x="4960274" y="1084590"/>
            <a:ext cx="931258" cy="777245"/>
          </a:xfrm>
          <a:prstGeom prst="triangle">
            <a:avLst/>
          </a:prstGeom>
          <a:solidFill>
            <a:srgbClr val="BD3902"/>
          </a:solidFill>
          <a:ln w="25400" cap="flat" cmpd="sng" algn="ctr">
            <a:noFill/>
            <a:prstDash val="solid"/>
          </a:ln>
          <a:effectLst/>
        </p:spPr>
        <p:txBody>
          <a:bodyPr wrap="none" lIns="0" tIns="0" rIns="0" rtlCol="0" anchor="ctr"/>
          <a:lstStyle/>
          <a:p>
            <a:pPr algn="ctr" defTabSz="685775">
              <a:defRPr/>
            </a:pPr>
            <a:r>
              <a:rPr lang="en-US" sz="1050" kern="0" dirty="0">
                <a:solidFill>
                  <a:prstClr val="white"/>
                </a:solidFill>
                <a:latin typeface="Segoe UI"/>
                <a:ea typeface="Intel Clear Light" panose="020B0404020203020204" pitchFamily="34" charset="0"/>
                <a:cs typeface="Intel Clear Light" panose="020B0404020203020204" pitchFamily="34" charset="0"/>
              </a:rPr>
              <a:t>DRAM</a:t>
            </a:r>
            <a:endParaRPr lang="en-US" sz="900" kern="0" cap="small"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2" name="Trapezoid 41"/>
          <p:cNvSpPr/>
          <p:nvPr/>
        </p:nvSpPr>
        <p:spPr>
          <a:xfrm>
            <a:off x="3100001" y="4380635"/>
            <a:ext cx="4651805" cy="547015"/>
          </a:xfrm>
          <a:prstGeom prst="trapezoid">
            <a:avLst>
              <a:gd name="adj" fmla="val 60615"/>
            </a:avLst>
          </a:prstGeom>
          <a:gradFill>
            <a:gsLst>
              <a:gs pos="24000">
                <a:srgbClr val="0071C5"/>
              </a:gs>
              <a:gs pos="100000">
                <a:srgbClr val="0071C5">
                  <a:lumMod val="60000"/>
                  <a:lumOff val="40000"/>
                </a:srgbClr>
              </a:gs>
            </a:gsLst>
            <a:lin ang="16200000" scaled="1"/>
          </a:gradFill>
          <a:ln w="25400" cap="flat" cmpd="sng" algn="ctr">
            <a:noFill/>
            <a:prstDash val="solid"/>
          </a:ln>
          <a:effectLst/>
        </p:spPr>
        <p:txBody>
          <a:bodyPr rtlCol="0" anchor="ctr"/>
          <a:lstStyle/>
          <a:p>
            <a:pPr algn="ctr" defTabSz="685775">
              <a:lnSpc>
                <a:spcPct val="85000"/>
              </a:lnSpc>
              <a:defRPr/>
            </a:pPr>
            <a:r>
              <a:rPr lang="en-US" sz="1600" kern="0" dirty="0">
                <a:solidFill>
                  <a:prstClr val="white"/>
                </a:solidFill>
                <a:latin typeface="Segoe UI"/>
                <a:ea typeface="Intel Clear Light" panose="020B0404020203020204" pitchFamily="34" charset="0"/>
                <a:cs typeface="Intel Clear Light" panose="020B0404020203020204" pitchFamily="34" charset="0"/>
              </a:rPr>
              <a:t>HDD / TAPE</a:t>
            </a:r>
            <a:endParaRPr lang="en-US" sz="1600" kern="0" cap="small" dirty="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3" name="Trapezoid 42"/>
          <p:cNvSpPr/>
          <p:nvPr/>
        </p:nvSpPr>
        <p:spPr>
          <a:xfrm>
            <a:off x="3876658" y="2973181"/>
            <a:ext cx="3098491" cy="661274"/>
          </a:xfrm>
          <a:prstGeom prst="trapezoid">
            <a:avLst>
              <a:gd name="adj" fmla="val 61585"/>
            </a:avLst>
          </a:prstGeom>
          <a:gradFill>
            <a:gsLst>
              <a:gs pos="0">
                <a:srgbClr val="F3D54E"/>
              </a:gs>
              <a:gs pos="87000">
                <a:srgbClr val="FFA300"/>
              </a:gs>
            </a:gsLst>
            <a:lin ang="16200000" scaled="1"/>
          </a:gradFill>
          <a:ln w="25400" cap="flat" cmpd="sng" algn="ctr">
            <a:noFill/>
            <a:prstDash val="solid"/>
          </a:ln>
          <a:effectLst/>
        </p:spPr>
        <p:txBody>
          <a:bodyPr rtlCol="0" anchor="ctr"/>
          <a:lstStyle/>
          <a:p>
            <a:pPr algn="ctr" defTabSz="685775">
              <a:lnSpc>
                <a:spcPct val="85000"/>
              </a:lnSpc>
              <a:defRPr/>
            </a:pPr>
            <a:r>
              <a:rPr lang="en-US" sz="1765" kern="0" dirty="0">
                <a:latin typeface="Segoe UI"/>
                <a:ea typeface="Intel Clear Light" panose="020B0404020203020204" pitchFamily="34" charset="0"/>
                <a:cs typeface="Intel Clear Light" panose="020B0404020203020204" pitchFamily="34" charset="0"/>
              </a:rPr>
              <a:t>Faster SSD</a:t>
            </a:r>
          </a:p>
        </p:txBody>
      </p:sp>
      <p:sp>
        <p:nvSpPr>
          <p:cNvPr id="44" name="Trapezoid 43"/>
          <p:cNvSpPr/>
          <p:nvPr/>
        </p:nvSpPr>
        <p:spPr>
          <a:xfrm>
            <a:off x="3471790" y="3709778"/>
            <a:ext cx="3908224" cy="595527"/>
          </a:xfrm>
          <a:prstGeom prst="trapezoid">
            <a:avLst>
              <a:gd name="adj" fmla="val 58585"/>
            </a:avLst>
          </a:prstGeom>
          <a:gradFill>
            <a:gsLst>
              <a:gs pos="0">
                <a:srgbClr val="0071C5">
                  <a:lumMod val="60000"/>
                  <a:lumOff val="40000"/>
                </a:srgbClr>
              </a:gs>
              <a:gs pos="100000">
                <a:srgbClr val="F3D54E"/>
              </a:gs>
            </a:gsLst>
            <a:lin ang="16200000" scaled="1"/>
          </a:gradFill>
          <a:ln w="19050" cap="flat" cmpd="sng" algn="ctr">
            <a:noFill/>
            <a:prstDash val="sysDash"/>
          </a:ln>
          <a:effectLst/>
        </p:spPr>
        <p:txBody>
          <a:bodyPr rtlCol="0" anchor="ctr"/>
          <a:lstStyle/>
          <a:p>
            <a:pPr algn="ctr" defTabSz="685775">
              <a:defRPr/>
            </a:pPr>
            <a:endParaRPr lang="en-US" sz="1600" kern="0">
              <a:solidFill>
                <a:srgbClr val="243A5E"/>
              </a:solidFill>
              <a:latin typeface="Segoe UI"/>
            </a:endParaRPr>
          </a:p>
        </p:txBody>
      </p:sp>
      <p:sp>
        <p:nvSpPr>
          <p:cNvPr id="45" name="TextBox 44"/>
          <p:cNvSpPr txBox="1"/>
          <p:nvPr/>
        </p:nvSpPr>
        <p:spPr>
          <a:xfrm>
            <a:off x="1552761" y="3839785"/>
            <a:ext cx="1608373" cy="304699"/>
          </a:xfrm>
          <a:prstGeom prst="rect">
            <a:avLst/>
          </a:prstGeom>
          <a:noFill/>
        </p:spPr>
        <p:txBody>
          <a:bodyPr vert="horz" wrap="square" lIns="0" tIns="0" rIns="0" bIns="0" rtlCol="0">
            <a:spAutoFit/>
          </a:bodyPr>
          <a:lstStyle>
            <a:defPPr>
              <a:defRPr lang="en-US"/>
            </a:defPPr>
            <a:lvl1pPr algn="ctr">
              <a:lnSpc>
                <a:spcPct val="75000"/>
              </a:lnSpc>
              <a:defRPr sz="2800">
                <a:latin typeface="+mj-lt"/>
              </a:defRPr>
            </a:lvl1pPr>
          </a:lstStyle>
          <a:p>
            <a:pPr algn="r" defTabSz="685775">
              <a:lnSpc>
                <a:spcPct val="90000"/>
              </a:lnSpc>
              <a:defRPr/>
            </a:pPr>
            <a:r>
              <a:rPr lang="en-US" sz="1100" b="1" kern="0">
                <a:solidFill>
                  <a:srgbClr val="000000"/>
                </a:solidFill>
                <a:latin typeface="Intel Clear Light" panose="020B0404020203020204" pitchFamily="34" charset="0"/>
                <a:ea typeface="Intel Clear Light" panose="020B0404020203020204" pitchFamily="34" charset="0"/>
                <a:cs typeface="Intel Clear Light" panose="020B0404020203020204" pitchFamily="34" charset="0"/>
              </a:rPr>
              <a:t>Delivering </a:t>
            </a:r>
          </a:p>
          <a:p>
            <a:pPr algn="r" defTabSz="685775">
              <a:lnSpc>
                <a:spcPct val="90000"/>
              </a:lnSpc>
              <a:defRPr/>
            </a:pPr>
            <a:r>
              <a:rPr lang="en-US" sz="1100" b="1" kern="0">
                <a:solidFill>
                  <a:srgbClr val="243A5E"/>
                </a:solidFill>
                <a:latin typeface="Segoe UI"/>
                <a:ea typeface="Intel Clear Light" panose="020B0404020203020204" pitchFamily="34" charset="0"/>
                <a:cs typeface="Intel Clear Light" panose="020B0404020203020204" pitchFamily="34" charset="0"/>
              </a:rPr>
              <a:t>efficient storage</a:t>
            </a:r>
          </a:p>
        </p:txBody>
      </p:sp>
      <p:sp>
        <p:nvSpPr>
          <p:cNvPr id="46" name="Right Arrow 122"/>
          <p:cNvSpPr/>
          <p:nvPr/>
        </p:nvSpPr>
        <p:spPr bwMode="auto">
          <a:xfrm>
            <a:off x="3275310" y="3909976"/>
            <a:ext cx="279356" cy="181916"/>
          </a:xfrm>
          <a:prstGeom prst="homePlate">
            <a:avLst/>
          </a:prstGeom>
          <a:solidFill>
            <a:schemeClr val="tx1"/>
          </a:soli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algn="ctr" defTabSz="685775" fontAlgn="base">
              <a:lnSpc>
                <a:spcPct val="85000"/>
              </a:lnSpc>
              <a:spcAft>
                <a:spcPct val="0"/>
              </a:spcAft>
              <a:buClr>
                <a:prstClr val="white"/>
              </a:buClr>
              <a:defRPr/>
            </a:pPr>
            <a:endParaRPr lang="en-US" sz="1200" kern="0">
              <a:solidFill>
                <a:srgbClr val="243A5E"/>
              </a:solidFill>
              <a:latin typeface="Segoe UI"/>
              <a:cs typeface="Arial" charset="0"/>
            </a:endParaRPr>
          </a:p>
        </p:txBody>
      </p:sp>
      <p:sp>
        <p:nvSpPr>
          <p:cNvPr id="47" name="TextBox 46"/>
          <p:cNvSpPr txBox="1"/>
          <p:nvPr/>
        </p:nvSpPr>
        <p:spPr>
          <a:xfrm>
            <a:off x="4337376" y="3853653"/>
            <a:ext cx="2150830" cy="271613"/>
          </a:xfrm>
          <a:prstGeom prst="rect">
            <a:avLst/>
          </a:prstGeom>
          <a:noFill/>
        </p:spPr>
        <p:txBody>
          <a:bodyPr vert="horz" wrap="square" lIns="0" tIns="0" rIns="0" bIns="0" rtlCol="0">
            <a:spAutoFit/>
          </a:bodyPr>
          <a:lstStyle/>
          <a:p>
            <a:pPr defTabSz="685775">
              <a:defRPr/>
            </a:pPr>
            <a:r>
              <a:rPr lang="en-US" sz="1765" kern="0" dirty="0">
                <a:latin typeface="Segoe UI"/>
              </a:rPr>
              <a:t>Higher Capacity SSD</a:t>
            </a:r>
          </a:p>
        </p:txBody>
      </p:sp>
      <p:sp>
        <p:nvSpPr>
          <p:cNvPr id="48" name="TextBox 47"/>
          <p:cNvSpPr txBox="1"/>
          <p:nvPr/>
        </p:nvSpPr>
        <p:spPr>
          <a:xfrm>
            <a:off x="2795135" y="2512768"/>
            <a:ext cx="1152960" cy="304699"/>
          </a:xfrm>
          <a:prstGeom prst="rect">
            <a:avLst/>
          </a:prstGeom>
          <a:noFill/>
        </p:spPr>
        <p:txBody>
          <a:bodyPr vert="horz" wrap="square" lIns="0" tIns="0" rIns="0" bIns="0" rtlCol="0">
            <a:spAutoFit/>
          </a:bodyPr>
          <a:lstStyle>
            <a:defPPr>
              <a:defRPr lang="en-US"/>
            </a:defPPr>
            <a:lvl1pPr algn="ctr">
              <a:lnSpc>
                <a:spcPct val="75000"/>
              </a:lnSpc>
              <a:defRPr sz="2800">
                <a:latin typeface="+mj-lt"/>
              </a:defRPr>
            </a:lvl1pPr>
          </a:lstStyle>
          <a:p>
            <a:pPr algn="r" defTabSz="685775">
              <a:lnSpc>
                <a:spcPct val="90000"/>
              </a:lnSpc>
              <a:defRPr/>
            </a:pPr>
            <a:r>
              <a:rPr lang="en-US" sz="1100" b="1" kern="0">
                <a:solidFill>
                  <a:srgbClr val="000000"/>
                </a:solidFill>
                <a:latin typeface="Intel Clear Light" panose="020B0404020203020204" pitchFamily="34" charset="0"/>
                <a:ea typeface="Intel Clear Light" panose="020B0404020203020204" pitchFamily="34" charset="0"/>
                <a:cs typeface="Intel Clear Light" panose="020B0404020203020204" pitchFamily="34" charset="0"/>
              </a:rPr>
              <a:t>Improving</a:t>
            </a:r>
          </a:p>
          <a:p>
            <a:pPr algn="r" defTabSz="685775">
              <a:lnSpc>
                <a:spcPct val="90000"/>
              </a:lnSpc>
              <a:defRPr/>
            </a:pPr>
            <a:r>
              <a:rPr lang="en-US" sz="1100" b="1" kern="0">
                <a:solidFill>
                  <a:srgbClr val="FFB900"/>
                </a:solidFill>
                <a:latin typeface="Segoe UI"/>
                <a:ea typeface="Intel Clear Light" panose="020B0404020203020204" pitchFamily="34" charset="0"/>
                <a:cs typeface="Intel Clear Light" panose="020B0404020203020204" pitchFamily="34" charset="0"/>
              </a:rPr>
              <a:t>SSD performance</a:t>
            </a:r>
          </a:p>
        </p:txBody>
      </p:sp>
      <p:sp>
        <p:nvSpPr>
          <p:cNvPr id="49" name="Right Arrow 128"/>
          <p:cNvSpPr/>
          <p:nvPr/>
        </p:nvSpPr>
        <p:spPr bwMode="auto">
          <a:xfrm>
            <a:off x="4068729" y="2590159"/>
            <a:ext cx="279356" cy="181916"/>
          </a:xfrm>
          <a:prstGeom prst="homePlate">
            <a:avLst/>
          </a:prstGeom>
          <a:solidFill>
            <a:schemeClr val="tx1"/>
          </a:soli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algn="ctr" defTabSz="685775" fontAlgn="base">
              <a:lnSpc>
                <a:spcPct val="85000"/>
              </a:lnSpc>
              <a:spcAft>
                <a:spcPct val="0"/>
              </a:spcAft>
              <a:buClr>
                <a:prstClr val="white"/>
              </a:buClr>
              <a:defRPr/>
            </a:pPr>
            <a:endParaRPr lang="en-US" sz="1200" kern="0">
              <a:solidFill>
                <a:srgbClr val="FFFFFF"/>
              </a:solidFill>
              <a:latin typeface="Segoe UI"/>
              <a:cs typeface="Arial" charset="0"/>
            </a:endParaRPr>
          </a:p>
        </p:txBody>
      </p:sp>
      <p:sp>
        <p:nvSpPr>
          <p:cNvPr id="50" name="Trapezoid 49"/>
          <p:cNvSpPr/>
          <p:nvPr/>
        </p:nvSpPr>
        <p:spPr>
          <a:xfrm>
            <a:off x="4315586" y="2409136"/>
            <a:ext cx="2220634" cy="488725"/>
          </a:xfrm>
          <a:prstGeom prst="trapezoid">
            <a:avLst>
              <a:gd name="adj" fmla="val 61585"/>
            </a:avLst>
          </a:prstGeom>
          <a:gradFill>
            <a:gsLst>
              <a:gs pos="28000">
                <a:srgbClr val="FFA300"/>
              </a:gs>
              <a:gs pos="100000">
                <a:srgbClr val="FC4C02"/>
              </a:gs>
            </a:gsLst>
            <a:lin ang="16200000" scaled="1"/>
          </a:gradFill>
          <a:ln w="19050" cap="flat" cmpd="sng" algn="ctr">
            <a:noFill/>
            <a:prstDash val="sysDash"/>
          </a:ln>
          <a:effectLst/>
        </p:spPr>
        <p:txBody>
          <a:bodyPr rtlCol="0" anchor="ctr"/>
          <a:lstStyle/>
          <a:p>
            <a:pPr algn="ctr" defTabSz="685775">
              <a:defRPr/>
            </a:pPr>
            <a:r>
              <a:rPr lang="en-US" sz="1600" kern="0" dirty="0">
                <a:latin typeface="Segoe UI"/>
              </a:rPr>
              <a:t>NVMe</a:t>
            </a:r>
          </a:p>
        </p:txBody>
      </p:sp>
      <p:sp>
        <p:nvSpPr>
          <p:cNvPr id="2" name="Title 1">
            <a:extLst>
              <a:ext uri="{FF2B5EF4-FFF2-40B4-BE49-F238E27FC236}">
                <a16:creationId xmlns:a16="http://schemas.microsoft.com/office/drawing/2014/main" id="{5F3DD7E6-A2BB-44E0-8C2D-9583E146E6FA}"/>
              </a:ext>
            </a:extLst>
          </p:cNvPr>
          <p:cNvSpPr>
            <a:spLocks noGrp="1"/>
          </p:cNvSpPr>
          <p:nvPr>
            <p:ph type="title"/>
          </p:nvPr>
        </p:nvSpPr>
        <p:spPr/>
        <p:txBody>
          <a:bodyPr/>
          <a:lstStyle/>
          <a:p>
            <a:r>
              <a:rPr lang="en-US" dirty="0"/>
              <a:t>PMEM (non-volatile memory)</a:t>
            </a:r>
          </a:p>
        </p:txBody>
      </p:sp>
    </p:spTree>
    <p:custDataLst>
      <p:tags r:id="rId1"/>
    </p:custDataLst>
    <p:extLst>
      <p:ext uri="{BB962C8B-B14F-4D97-AF65-F5344CB8AC3E}">
        <p14:creationId xmlns:p14="http://schemas.microsoft.com/office/powerpoint/2010/main" val="167207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4E4F-F043-4680-BF2D-3F009CF786DA}"/>
              </a:ext>
            </a:extLst>
          </p:cNvPr>
          <p:cNvSpPr>
            <a:spLocks noGrp="1"/>
          </p:cNvSpPr>
          <p:nvPr>
            <p:ph type="title"/>
          </p:nvPr>
        </p:nvSpPr>
        <p:spPr/>
        <p:txBody>
          <a:bodyPr/>
          <a:lstStyle/>
          <a:p>
            <a:r>
              <a:rPr lang="en-US" dirty="0"/>
              <a:t>SQL Server and PMEM</a:t>
            </a:r>
            <a:br>
              <a:rPr lang="en-US" dirty="0"/>
            </a:br>
            <a:endParaRPr lang="en-US" sz="2100" i="1" dirty="0"/>
          </a:p>
        </p:txBody>
      </p:sp>
      <p:pic>
        <p:nvPicPr>
          <p:cNvPr id="1026" name="Picture 2">
            <a:extLst>
              <a:ext uri="{FF2B5EF4-FFF2-40B4-BE49-F238E27FC236}">
                <a16:creationId xmlns:a16="http://schemas.microsoft.com/office/drawing/2014/main" id="{33036E6B-F3DA-4559-A6FC-0845399CD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8" y="894756"/>
            <a:ext cx="3161109" cy="158055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E0E12DBF-9447-4562-9063-66E37B0BB7B7}"/>
              </a:ext>
            </a:extLst>
          </p:cNvPr>
          <p:cNvCxnSpPr>
            <a:cxnSpLocks/>
          </p:cNvCxnSpPr>
          <p:nvPr/>
        </p:nvCxnSpPr>
        <p:spPr>
          <a:xfrm flipV="1">
            <a:off x="3080499" y="1195914"/>
            <a:ext cx="2098031" cy="16986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Flowchart: Magnetic Disk 5">
            <a:extLst>
              <a:ext uri="{FF2B5EF4-FFF2-40B4-BE49-F238E27FC236}">
                <a16:creationId xmlns:a16="http://schemas.microsoft.com/office/drawing/2014/main" id="{DFA8BC7B-07E0-46E4-89D7-1D0002121CDC}"/>
              </a:ext>
            </a:extLst>
          </p:cNvPr>
          <p:cNvSpPr/>
          <p:nvPr/>
        </p:nvSpPr>
        <p:spPr bwMode="auto">
          <a:xfrm>
            <a:off x="8070408" y="685609"/>
            <a:ext cx="862608" cy="415499"/>
          </a:xfrm>
          <a:prstGeom prst="flowChartMagneticDisk">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mdf</a:t>
            </a:r>
          </a:p>
        </p:txBody>
      </p:sp>
      <p:sp>
        <p:nvSpPr>
          <p:cNvPr id="8" name="Flowchart: Magnetic Disk 7">
            <a:extLst>
              <a:ext uri="{FF2B5EF4-FFF2-40B4-BE49-F238E27FC236}">
                <a16:creationId xmlns:a16="http://schemas.microsoft.com/office/drawing/2014/main" id="{4E217E1E-C86C-49ED-85AF-EC8CB66290DE}"/>
              </a:ext>
            </a:extLst>
          </p:cNvPr>
          <p:cNvSpPr/>
          <p:nvPr/>
        </p:nvSpPr>
        <p:spPr bwMode="auto">
          <a:xfrm>
            <a:off x="8085588" y="1305228"/>
            <a:ext cx="862608" cy="415499"/>
          </a:xfrm>
          <a:prstGeom prst="flowChartMagneticDisk">
            <a:avLst/>
          </a:prstGeom>
          <a:solidFill>
            <a:schemeClr val="accent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ldf</a:t>
            </a:r>
          </a:p>
        </p:txBody>
      </p:sp>
      <p:sp>
        <p:nvSpPr>
          <p:cNvPr id="7" name="TextBox 6">
            <a:extLst>
              <a:ext uri="{FF2B5EF4-FFF2-40B4-BE49-F238E27FC236}">
                <a16:creationId xmlns:a16="http://schemas.microsoft.com/office/drawing/2014/main" id="{69F8221C-BE4C-4E6A-B3D4-894DFA162F05}"/>
              </a:ext>
            </a:extLst>
          </p:cNvPr>
          <p:cNvSpPr txBox="1"/>
          <p:nvPr/>
        </p:nvSpPr>
        <p:spPr>
          <a:xfrm>
            <a:off x="3512695" y="994393"/>
            <a:ext cx="1048364" cy="230832"/>
          </a:xfrm>
          <a:prstGeom prst="rect">
            <a:avLst/>
          </a:prstGeom>
          <a:noFill/>
        </p:spPr>
        <p:txBody>
          <a:bodyPr wrap="none" lIns="0" tIns="0" rIns="0" bIns="0" rtlCol="0">
            <a:spAutoFit/>
          </a:bodyPr>
          <a:lstStyle/>
          <a:p>
            <a:pPr defTabSz="685775"/>
            <a:r>
              <a:rPr lang="en-US" sz="1500">
                <a:gradFill>
                  <a:gsLst>
                    <a:gs pos="2917">
                      <a:srgbClr val="000000"/>
                    </a:gs>
                    <a:gs pos="30000">
                      <a:srgbClr val="000000"/>
                    </a:gs>
                  </a:gsLst>
                  <a:lin ang="5400000" scaled="0"/>
                </a:gradFill>
                <a:latin typeface="Segoe UI"/>
              </a:rPr>
              <a:t>Block device</a:t>
            </a:r>
          </a:p>
        </p:txBody>
      </p:sp>
      <p:cxnSp>
        <p:nvCxnSpPr>
          <p:cNvPr id="10" name="Straight Arrow Connector 9">
            <a:extLst>
              <a:ext uri="{FF2B5EF4-FFF2-40B4-BE49-F238E27FC236}">
                <a16:creationId xmlns:a16="http://schemas.microsoft.com/office/drawing/2014/main" id="{A42C07AE-BB79-485D-8FEA-667983841A86}"/>
              </a:ext>
            </a:extLst>
          </p:cNvPr>
          <p:cNvCxnSpPr>
            <a:cxnSpLocks/>
          </p:cNvCxnSpPr>
          <p:nvPr/>
        </p:nvCxnSpPr>
        <p:spPr>
          <a:xfrm>
            <a:off x="2649255" y="1808108"/>
            <a:ext cx="3656892" cy="81328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Flowchart: Magnetic Disk 10">
            <a:extLst>
              <a:ext uri="{FF2B5EF4-FFF2-40B4-BE49-F238E27FC236}">
                <a16:creationId xmlns:a16="http://schemas.microsoft.com/office/drawing/2014/main" id="{2878DF6D-3469-424E-B0EA-349C753B684F}"/>
              </a:ext>
            </a:extLst>
          </p:cNvPr>
          <p:cNvSpPr/>
          <p:nvPr/>
        </p:nvSpPr>
        <p:spPr bwMode="auto">
          <a:xfrm>
            <a:off x="6432054" y="2704968"/>
            <a:ext cx="862608" cy="415499"/>
          </a:xfrm>
          <a:prstGeom prst="flowChartMagneticDisk">
            <a:avLst/>
          </a:prstGeom>
          <a:solidFill>
            <a:schemeClr val="bg1">
              <a:lumMod val="6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ldf</a:t>
            </a:r>
          </a:p>
        </p:txBody>
      </p:sp>
      <p:sp>
        <p:nvSpPr>
          <p:cNvPr id="12" name="TextBox 11">
            <a:extLst>
              <a:ext uri="{FF2B5EF4-FFF2-40B4-BE49-F238E27FC236}">
                <a16:creationId xmlns:a16="http://schemas.microsoft.com/office/drawing/2014/main" id="{338163E6-7809-4A78-BFED-C749FFA4254C}"/>
              </a:ext>
            </a:extLst>
          </p:cNvPr>
          <p:cNvSpPr txBox="1"/>
          <p:nvPr/>
        </p:nvSpPr>
        <p:spPr>
          <a:xfrm>
            <a:off x="3357748" y="1711898"/>
            <a:ext cx="2796407" cy="230832"/>
          </a:xfrm>
          <a:prstGeom prst="rect">
            <a:avLst/>
          </a:prstGeom>
          <a:noFill/>
        </p:spPr>
        <p:txBody>
          <a:bodyPr wrap="none" lIns="0" tIns="0" rIns="0" bIns="0" rtlCol="0">
            <a:spAutoFit/>
          </a:bodyPr>
          <a:lstStyle/>
          <a:p>
            <a:pPr defTabSz="685775"/>
            <a:r>
              <a:rPr lang="en-US" sz="1500" dirty="0">
                <a:gradFill>
                  <a:gsLst>
                    <a:gs pos="2917">
                      <a:srgbClr val="000000"/>
                    </a:gs>
                    <a:gs pos="30000">
                      <a:srgbClr val="000000"/>
                    </a:gs>
                  </a:gsLst>
                  <a:lin ang="5400000" scaled="0"/>
                </a:gradFill>
                <a:latin typeface="Segoe UI"/>
              </a:rPr>
              <a:t>Persisted Log Buffer (SQL 2016+)</a:t>
            </a:r>
          </a:p>
        </p:txBody>
      </p:sp>
      <p:sp>
        <p:nvSpPr>
          <p:cNvPr id="9" name="Flowchart: Document 8">
            <a:extLst>
              <a:ext uri="{FF2B5EF4-FFF2-40B4-BE49-F238E27FC236}">
                <a16:creationId xmlns:a16="http://schemas.microsoft.com/office/drawing/2014/main" id="{BB76824A-34D0-4E04-81C2-C9CF52EE5496}"/>
              </a:ext>
            </a:extLst>
          </p:cNvPr>
          <p:cNvSpPr/>
          <p:nvPr/>
        </p:nvSpPr>
        <p:spPr bwMode="auto">
          <a:xfrm>
            <a:off x="6432054" y="2058103"/>
            <a:ext cx="916186" cy="488589"/>
          </a:xfrm>
          <a:prstGeom prst="flowChartDocumen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Log cache</a:t>
            </a:r>
          </a:p>
        </p:txBody>
      </p:sp>
      <p:sp>
        <p:nvSpPr>
          <p:cNvPr id="17" name="Flowchart: Magnetic Disk 16">
            <a:extLst>
              <a:ext uri="{FF2B5EF4-FFF2-40B4-BE49-F238E27FC236}">
                <a16:creationId xmlns:a16="http://schemas.microsoft.com/office/drawing/2014/main" id="{87BCCC90-CA43-4303-89C6-DA22DC59C3EB}"/>
              </a:ext>
            </a:extLst>
          </p:cNvPr>
          <p:cNvSpPr/>
          <p:nvPr/>
        </p:nvSpPr>
        <p:spPr bwMode="auto">
          <a:xfrm>
            <a:off x="7348240" y="3608976"/>
            <a:ext cx="862608" cy="415499"/>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mdf</a:t>
            </a:r>
          </a:p>
        </p:txBody>
      </p:sp>
      <p:sp>
        <p:nvSpPr>
          <p:cNvPr id="18" name="Flowchart: Magnetic Disk 17">
            <a:extLst>
              <a:ext uri="{FF2B5EF4-FFF2-40B4-BE49-F238E27FC236}">
                <a16:creationId xmlns:a16="http://schemas.microsoft.com/office/drawing/2014/main" id="{6F9992A8-8DED-470C-83EE-0ED241B93C74}"/>
              </a:ext>
            </a:extLst>
          </p:cNvPr>
          <p:cNvSpPr/>
          <p:nvPr/>
        </p:nvSpPr>
        <p:spPr bwMode="auto">
          <a:xfrm>
            <a:off x="7348240" y="4314692"/>
            <a:ext cx="862608" cy="415499"/>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ldf</a:t>
            </a:r>
          </a:p>
        </p:txBody>
      </p:sp>
      <p:cxnSp>
        <p:nvCxnSpPr>
          <p:cNvPr id="19" name="Straight Arrow Connector 18">
            <a:extLst>
              <a:ext uri="{FF2B5EF4-FFF2-40B4-BE49-F238E27FC236}">
                <a16:creationId xmlns:a16="http://schemas.microsoft.com/office/drawing/2014/main" id="{B12BFF7E-BD53-4B20-A78C-E55B181FF1B1}"/>
              </a:ext>
            </a:extLst>
          </p:cNvPr>
          <p:cNvCxnSpPr>
            <a:cxnSpLocks/>
          </p:cNvCxnSpPr>
          <p:nvPr/>
        </p:nvCxnSpPr>
        <p:spPr>
          <a:xfrm>
            <a:off x="1982392" y="1984843"/>
            <a:ext cx="2319932" cy="211026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11030E0-AE92-458D-80D7-0B92A6756540}"/>
              </a:ext>
            </a:extLst>
          </p:cNvPr>
          <p:cNvSpPr txBox="1"/>
          <p:nvPr/>
        </p:nvSpPr>
        <p:spPr>
          <a:xfrm>
            <a:off x="3142358" y="2517235"/>
            <a:ext cx="1148344" cy="692497"/>
          </a:xfrm>
          <a:prstGeom prst="rect">
            <a:avLst/>
          </a:prstGeom>
          <a:noFill/>
        </p:spPr>
        <p:txBody>
          <a:bodyPr wrap="square" lIns="0" tIns="0" rIns="0" bIns="0" rtlCol="0">
            <a:spAutoFit/>
          </a:bodyPr>
          <a:lstStyle/>
          <a:p>
            <a:pPr algn="ctr" defTabSz="685775"/>
            <a:r>
              <a:rPr lang="en-US" sz="1500">
                <a:gradFill>
                  <a:gsLst>
                    <a:gs pos="2917">
                      <a:srgbClr val="000000"/>
                    </a:gs>
                    <a:gs pos="30000">
                      <a:srgbClr val="000000"/>
                    </a:gs>
                  </a:gsLst>
                  <a:lin ang="5400000" scaled="0"/>
                </a:gradFill>
                <a:latin typeface="Segoe UI"/>
              </a:rPr>
              <a:t>Enlightened I/O (SQL 2019)</a:t>
            </a:r>
          </a:p>
        </p:txBody>
      </p:sp>
      <p:sp>
        <p:nvSpPr>
          <p:cNvPr id="22" name="Rectangle 21">
            <a:extLst>
              <a:ext uri="{FF2B5EF4-FFF2-40B4-BE49-F238E27FC236}">
                <a16:creationId xmlns:a16="http://schemas.microsoft.com/office/drawing/2014/main" id="{9627208B-ABC6-4545-8F9E-3AA594DAD941}"/>
              </a:ext>
            </a:extLst>
          </p:cNvPr>
          <p:cNvSpPr/>
          <p:nvPr/>
        </p:nvSpPr>
        <p:spPr bwMode="auto">
          <a:xfrm>
            <a:off x="4446986" y="3996929"/>
            <a:ext cx="766167" cy="52551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SQL</a:t>
            </a:r>
          </a:p>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 Engine</a:t>
            </a:r>
          </a:p>
        </p:txBody>
      </p:sp>
      <p:sp>
        <p:nvSpPr>
          <p:cNvPr id="24" name="Rectangle 23">
            <a:extLst>
              <a:ext uri="{FF2B5EF4-FFF2-40B4-BE49-F238E27FC236}">
                <a16:creationId xmlns:a16="http://schemas.microsoft.com/office/drawing/2014/main" id="{101F376A-ED84-42CC-B886-F3FB9FF224EA}"/>
              </a:ext>
            </a:extLst>
          </p:cNvPr>
          <p:cNvSpPr/>
          <p:nvPr/>
        </p:nvSpPr>
        <p:spPr bwMode="auto">
          <a:xfrm>
            <a:off x="5856983" y="3996929"/>
            <a:ext cx="766167" cy="52551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Kernel I/O</a:t>
            </a:r>
          </a:p>
        </p:txBody>
      </p:sp>
      <p:cxnSp>
        <p:nvCxnSpPr>
          <p:cNvPr id="30" name="Connector: Elbow 29">
            <a:extLst>
              <a:ext uri="{FF2B5EF4-FFF2-40B4-BE49-F238E27FC236}">
                <a16:creationId xmlns:a16="http://schemas.microsoft.com/office/drawing/2014/main" id="{0EEC5918-006F-4BB4-A587-7A94F4D46FF8}"/>
              </a:ext>
            </a:extLst>
          </p:cNvPr>
          <p:cNvCxnSpPr>
            <a:stCxn id="22" idx="2"/>
            <a:endCxn id="18" idx="3"/>
          </p:cNvCxnSpPr>
          <p:nvPr/>
        </p:nvCxnSpPr>
        <p:spPr>
          <a:xfrm rot="16200000" flipH="1">
            <a:off x="6200933" y="3151578"/>
            <a:ext cx="207749" cy="2949476"/>
          </a:xfrm>
          <a:prstGeom prst="bentConnector3">
            <a:avLst>
              <a:gd name="adj1" fmla="val 182527"/>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A90C4B6B-303C-4034-AD65-F47F9AA45FAA}"/>
              </a:ext>
            </a:extLst>
          </p:cNvPr>
          <p:cNvCxnSpPr>
            <a:stCxn id="22" idx="0"/>
            <a:endCxn id="17" idx="1"/>
          </p:cNvCxnSpPr>
          <p:nvPr/>
        </p:nvCxnSpPr>
        <p:spPr>
          <a:xfrm rot="5400000" flipH="1" flipV="1">
            <a:off x="6110831" y="2328214"/>
            <a:ext cx="387953" cy="2949476"/>
          </a:xfrm>
          <a:prstGeom prst="bentConnector3">
            <a:avLst>
              <a:gd name="adj1" fmla="val 14419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D18C3C9-E473-46EE-A081-AD99E2FD2C4E}"/>
              </a:ext>
            </a:extLst>
          </p:cNvPr>
          <p:cNvCxnSpPr>
            <a:cxnSpLocks/>
            <a:endCxn id="40" idx="0"/>
          </p:cNvCxnSpPr>
          <p:nvPr/>
        </p:nvCxnSpPr>
        <p:spPr>
          <a:xfrm flipH="1">
            <a:off x="1455540" y="2119372"/>
            <a:ext cx="221010" cy="8863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Flowchart: Magnetic Disk 37">
            <a:extLst>
              <a:ext uri="{FF2B5EF4-FFF2-40B4-BE49-F238E27FC236}">
                <a16:creationId xmlns:a16="http://schemas.microsoft.com/office/drawing/2014/main" id="{DB20ADF1-F6F0-48C9-91EE-8BFF893BCB5F}"/>
              </a:ext>
            </a:extLst>
          </p:cNvPr>
          <p:cNvSpPr/>
          <p:nvPr/>
        </p:nvSpPr>
        <p:spPr bwMode="auto">
          <a:xfrm>
            <a:off x="2415257" y="4137036"/>
            <a:ext cx="862608" cy="415499"/>
          </a:xfrm>
          <a:prstGeom prst="flowChartMagneticDisk">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mdf</a:t>
            </a:r>
          </a:p>
        </p:txBody>
      </p:sp>
      <p:sp>
        <p:nvSpPr>
          <p:cNvPr id="40" name="Rectangle 39">
            <a:extLst>
              <a:ext uri="{FF2B5EF4-FFF2-40B4-BE49-F238E27FC236}">
                <a16:creationId xmlns:a16="http://schemas.microsoft.com/office/drawing/2014/main" id="{7E3A177F-32DB-4E8E-B1C6-655819444B0B}"/>
              </a:ext>
            </a:extLst>
          </p:cNvPr>
          <p:cNvSpPr/>
          <p:nvPr/>
        </p:nvSpPr>
        <p:spPr bwMode="auto">
          <a:xfrm>
            <a:off x="776885" y="3005733"/>
            <a:ext cx="1357313" cy="109468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Bpool</a:t>
            </a:r>
          </a:p>
        </p:txBody>
      </p:sp>
      <p:sp>
        <p:nvSpPr>
          <p:cNvPr id="1030" name="Rectangle 1029">
            <a:extLst>
              <a:ext uri="{FF2B5EF4-FFF2-40B4-BE49-F238E27FC236}">
                <a16:creationId xmlns:a16="http://schemas.microsoft.com/office/drawing/2014/main" id="{B0273DF2-C1CD-406C-9375-CDC3CBBC5953}"/>
              </a:ext>
            </a:extLst>
          </p:cNvPr>
          <p:cNvSpPr/>
          <p:nvPr/>
        </p:nvSpPr>
        <p:spPr bwMode="auto">
          <a:xfrm>
            <a:off x="1422950" y="3745112"/>
            <a:ext cx="617933" cy="25181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endParaRPr lang="en-US" sz="1200">
              <a:gradFill>
                <a:gsLst>
                  <a:gs pos="40075">
                    <a:srgbClr val="FFFFFF"/>
                  </a:gs>
                  <a:gs pos="30000">
                    <a:srgbClr val="FFFFFF"/>
                  </a:gs>
                </a:gsLst>
                <a:lin ang="5400000" scaled="0"/>
              </a:gradFill>
              <a:latin typeface="Segoe UI"/>
            </a:endParaRPr>
          </a:p>
        </p:txBody>
      </p:sp>
      <p:cxnSp>
        <p:nvCxnSpPr>
          <p:cNvPr id="1032" name="Straight Connector 1031">
            <a:extLst>
              <a:ext uri="{FF2B5EF4-FFF2-40B4-BE49-F238E27FC236}">
                <a16:creationId xmlns:a16="http://schemas.microsoft.com/office/drawing/2014/main" id="{A6D55AF7-33A1-4CB9-B2F9-3A4E0AA4B09A}"/>
              </a:ext>
            </a:extLst>
          </p:cNvPr>
          <p:cNvCxnSpPr>
            <a:cxnSpLocks/>
            <a:endCxn id="38" idx="1"/>
          </p:cNvCxnSpPr>
          <p:nvPr/>
        </p:nvCxnSpPr>
        <p:spPr>
          <a:xfrm>
            <a:off x="2040884" y="3745112"/>
            <a:ext cx="805679" cy="391925"/>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6084345-1D4B-40D5-BC02-8B7F75354668}"/>
              </a:ext>
            </a:extLst>
          </p:cNvPr>
          <p:cNvCxnSpPr>
            <a:cxnSpLocks/>
          </p:cNvCxnSpPr>
          <p:nvPr/>
        </p:nvCxnSpPr>
        <p:spPr>
          <a:xfrm>
            <a:off x="1422950" y="4008716"/>
            <a:ext cx="992309" cy="449921"/>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BEFC858A-5243-4DC0-B5FB-175194B6CDD6}"/>
              </a:ext>
            </a:extLst>
          </p:cNvPr>
          <p:cNvSpPr txBox="1"/>
          <p:nvPr/>
        </p:nvSpPr>
        <p:spPr>
          <a:xfrm>
            <a:off x="697860" y="4206285"/>
            <a:ext cx="1148344" cy="692497"/>
          </a:xfrm>
          <a:prstGeom prst="rect">
            <a:avLst/>
          </a:prstGeom>
          <a:noFill/>
        </p:spPr>
        <p:txBody>
          <a:bodyPr wrap="square" lIns="0" tIns="0" rIns="0" bIns="0" rtlCol="0">
            <a:spAutoFit/>
          </a:bodyPr>
          <a:lstStyle/>
          <a:p>
            <a:pPr algn="ctr" defTabSz="685775"/>
            <a:r>
              <a:rPr lang="en-US" sz="1500">
                <a:gradFill>
                  <a:gsLst>
                    <a:gs pos="2917">
                      <a:srgbClr val="000000"/>
                    </a:gs>
                    <a:gs pos="30000">
                      <a:srgbClr val="000000"/>
                    </a:gs>
                  </a:gsLst>
                  <a:lin ang="5400000" scaled="0"/>
                </a:gradFill>
                <a:latin typeface="Segoe UI"/>
              </a:rPr>
              <a:t>Hybrid Buffer Pool (SQL 2019)</a:t>
            </a:r>
          </a:p>
        </p:txBody>
      </p:sp>
      <p:sp>
        <p:nvSpPr>
          <p:cNvPr id="49" name="Rectangle 48">
            <a:extLst>
              <a:ext uri="{FF2B5EF4-FFF2-40B4-BE49-F238E27FC236}">
                <a16:creationId xmlns:a16="http://schemas.microsoft.com/office/drawing/2014/main" id="{8E1D3DF0-9F59-4A93-90E2-3313C2114F52}"/>
              </a:ext>
            </a:extLst>
          </p:cNvPr>
          <p:cNvSpPr/>
          <p:nvPr/>
        </p:nvSpPr>
        <p:spPr bwMode="auto">
          <a:xfrm>
            <a:off x="5277202" y="917082"/>
            <a:ext cx="766167" cy="52551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SQL</a:t>
            </a:r>
          </a:p>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 Engine</a:t>
            </a:r>
          </a:p>
        </p:txBody>
      </p:sp>
      <p:sp>
        <p:nvSpPr>
          <p:cNvPr id="50" name="Rectangle 49">
            <a:extLst>
              <a:ext uri="{FF2B5EF4-FFF2-40B4-BE49-F238E27FC236}">
                <a16:creationId xmlns:a16="http://schemas.microsoft.com/office/drawing/2014/main" id="{2645C459-DF5E-4603-A691-FFB676F284AC}"/>
              </a:ext>
            </a:extLst>
          </p:cNvPr>
          <p:cNvSpPr/>
          <p:nvPr/>
        </p:nvSpPr>
        <p:spPr bwMode="auto">
          <a:xfrm>
            <a:off x="6687199" y="920820"/>
            <a:ext cx="766167" cy="52551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7" fontAlgn="base">
              <a:spcBef>
                <a:spcPct val="0"/>
              </a:spcBef>
              <a:spcAft>
                <a:spcPct val="0"/>
              </a:spcAft>
            </a:pPr>
            <a:r>
              <a:rPr lang="en-US" sz="1200">
                <a:gradFill>
                  <a:gsLst>
                    <a:gs pos="40075">
                      <a:srgbClr val="FFFFFF"/>
                    </a:gs>
                    <a:gs pos="30000">
                      <a:srgbClr val="FFFFFF"/>
                    </a:gs>
                  </a:gsLst>
                  <a:lin ang="5400000" scaled="0"/>
                </a:gradFill>
                <a:latin typeface="Segoe UI"/>
              </a:rPr>
              <a:t>Kernel I/O</a:t>
            </a:r>
          </a:p>
        </p:txBody>
      </p:sp>
      <p:cxnSp>
        <p:nvCxnSpPr>
          <p:cNvPr id="52" name="Straight Arrow Connector 51">
            <a:extLst>
              <a:ext uri="{FF2B5EF4-FFF2-40B4-BE49-F238E27FC236}">
                <a16:creationId xmlns:a16="http://schemas.microsoft.com/office/drawing/2014/main" id="{0CB6EB0C-A31A-43DF-B9C7-2E83223EA2BA}"/>
              </a:ext>
            </a:extLst>
          </p:cNvPr>
          <p:cNvCxnSpPr>
            <a:cxnSpLocks/>
            <a:stCxn id="49" idx="3"/>
            <a:endCxn id="50" idx="1"/>
          </p:cNvCxnSpPr>
          <p:nvPr/>
        </p:nvCxnSpPr>
        <p:spPr>
          <a:xfrm>
            <a:off x="6043370" y="1179837"/>
            <a:ext cx="643831" cy="37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3346EE2-CB19-4EE9-8D37-A02DA3996C83}"/>
              </a:ext>
            </a:extLst>
          </p:cNvPr>
          <p:cNvCxnSpPr>
            <a:cxnSpLocks/>
            <a:stCxn id="50" idx="3"/>
            <a:endCxn id="6" idx="2"/>
          </p:cNvCxnSpPr>
          <p:nvPr/>
        </p:nvCxnSpPr>
        <p:spPr>
          <a:xfrm flipV="1">
            <a:off x="7453367" y="893359"/>
            <a:ext cx="617042" cy="2902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AB6EBEC-BD8A-4CA1-838A-343C7F3C851D}"/>
              </a:ext>
            </a:extLst>
          </p:cNvPr>
          <p:cNvCxnSpPr>
            <a:cxnSpLocks/>
            <a:stCxn id="50" idx="3"/>
            <a:endCxn id="8" idx="2"/>
          </p:cNvCxnSpPr>
          <p:nvPr/>
        </p:nvCxnSpPr>
        <p:spPr>
          <a:xfrm>
            <a:off x="7453367" y="1183576"/>
            <a:ext cx="632222" cy="3294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8270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1" grpId="0" animBg="1"/>
      <p:bldP spid="12" grpId="0"/>
      <p:bldP spid="9" grpId="0" animBg="1"/>
      <p:bldP spid="17" grpId="0" animBg="1"/>
      <p:bldP spid="18" grpId="0" animBg="1"/>
      <p:bldP spid="20" grpId="0"/>
      <p:bldP spid="22" grpId="0" animBg="1"/>
      <p:bldP spid="24" grpId="0" animBg="1"/>
      <p:bldP spid="38" grpId="0" animBg="1"/>
      <p:bldP spid="40" grpId="0" animBg="1"/>
      <p:bldP spid="1030" grpId="0" animBg="1"/>
      <p:bldP spid="48" grpId="0"/>
      <p:bldP spid="49" grpId="0" animBg="1"/>
      <p:bldP spid="50" grpId="0" animBg="1"/>
    </p:bldLst>
  </p:timing>
  <p:extLst mod="1">
    <p:ext uri="{6950BFC3-D8DA-4A85-94F7-54DA5524770B}">
      <p188:commentRel xmlns="" xmlns:p188="http://schemas.microsoft.com/office/powerpoint/2018/8/main" r:id="rId5"/>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3F5068-8A77-4A98-AAD7-AC67FD1EE839}"/>
              </a:ext>
            </a:extLst>
          </p:cNvPr>
          <p:cNvSpPr>
            <a:spLocks noGrp="1"/>
          </p:cNvSpPr>
          <p:nvPr>
            <p:ph type="title"/>
          </p:nvPr>
        </p:nvSpPr>
        <p:spPr>
          <a:prstGeom prst="rect">
            <a:avLst/>
          </a:prstGeom>
        </p:spPr>
        <p:txBody>
          <a:bodyPr/>
          <a:lstStyle/>
          <a:p>
            <a:r>
              <a:rPr lang="en-US">
                <a:latin typeface="Segoe UI Light"/>
                <a:cs typeface="Segoe UI Light"/>
              </a:rPr>
              <a:t>Hybrid Buffer Pool</a:t>
            </a:r>
          </a:p>
        </p:txBody>
      </p:sp>
      <p:graphicFrame>
        <p:nvGraphicFramePr>
          <p:cNvPr id="2" name="Content Placeholder 1">
            <a:extLst>
              <a:ext uri="{FF2B5EF4-FFF2-40B4-BE49-F238E27FC236}">
                <a16:creationId xmlns:a16="http://schemas.microsoft.com/office/drawing/2014/main" id="{38168AA8-B617-46D6-BB35-6F6C27AC689D}"/>
              </a:ext>
            </a:extLst>
          </p:cNvPr>
          <p:cNvGraphicFramePr>
            <a:graphicFrameLocks noGrp="1"/>
          </p:cNvGraphicFramePr>
          <p:nvPr>
            <p:ph sz="quarter" idx="4294967295"/>
            <p:extLst>
              <p:ext uri="{D42A27DB-BD31-4B8C-83A1-F6EECF244321}">
                <p14:modId xmlns:p14="http://schemas.microsoft.com/office/powerpoint/2010/main" val="634520899"/>
              </p:ext>
            </p:extLst>
          </p:nvPr>
        </p:nvGraphicFramePr>
        <p:xfrm>
          <a:off x="312744" y="986589"/>
          <a:ext cx="5672967" cy="4013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6" descr="cid:image002.png@01D521F6.31104940">
            <a:extLst>
              <a:ext uri="{FF2B5EF4-FFF2-40B4-BE49-F238E27FC236}">
                <a16:creationId xmlns:a16="http://schemas.microsoft.com/office/drawing/2014/main" id="{CED4976E-7DFE-432F-B6F2-D7D10B4A4A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499" y="3266526"/>
            <a:ext cx="2243138"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cid:image001.png@01D521F6.31104940">
            <a:extLst>
              <a:ext uri="{FF2B5EF4-FFF2-40B4-BE49-F238E27FC236}">
                <a16:creationId xmlns:a16="http://schemas.microsoft.com/office/drawing/2014/main" id="{A04E1890-ED09-4A61-9DC1-208A0DB9B7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9350" y="1280564"/>
            <a:ext cx="187880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235BFC07-0ECE-49FB-9E62-68B9B1B76564}"/>
              </a:ext>
            </a:extLst>
          </p:cNvPr>
          <p:cNvSpPr txBox="1"/>
          <p:nvPr/>
        </p:nvSpPr>
        <p:spPr>
          <a:xfrm>
            <a:off x="6172199" y="1051965"/>
            <a:ext cx="2571750" cy="170735"/>
          </a:xfrm>
          <a:prstGeom prst="rect">
            <a:avLst/>
          </a:prstGeom>
          <a:noFill/>
        </p:spPr>
        <p:txBody>
          <a:bodyPr wrap="square" lIns="0" tIns="0" rIns="0" bIns="0" rtlCol="0">
            <a:noAutofit/>
          </a:bodyPr>
          <a:lstStyle/>
          <a:p>
            <a:r>
              <a:rPr lang="en-US" sz="1050" b="1" i="1" dirty="0"/>
              <a:t>Buffer pool without Hybrid Buffer Pool</a:t>
            </a:r>
            <a:endParaRPr lang="en-GB" sz="1050" b="1" i="1" dirty="0"/>
          </a:p>
        </p:txBody>
      </p:sp>
      <p:sp>
        <p:nvSpPr>
          <p:cNvPr id="9" name="TextBox 8">
            <a:extLst>
              <a:ext uri="{FF2B5EF4-FFF2-40B4-BE49-F238E27FC236}">
                <a16:creationId xmlns:a16="http://schemas.microsoft.com/office/drawing/2014/main" id="{22BEE703-D492-4F49-9ED4-4AF7B0D27124}"/>
              </a:ext>
            </a:extLst>
          </p:cNvPr>
          <p:cNvSpPr txBox="1"/>
          <p:nvPr/>
        </p:nvSpPr>
        <p:spPr>
          <a:xfrm>
            <a:off x="6172199" y="3017211"/>
            <a:ext cx="2357438" cy="170735"/>
          </a:xfrm>
          <a:prstGeom prst="rect">
            <a:avLst/>
          </a:prstGeom>
          <a:noFill/>
        </p:spPr>
        <p:txBody>
          <a:bodyPr wrap="square" lIns="0" tIns="0" rIns="0" bIns="0" rtlCol="0">
            <a:noAutofit/>
          </a:bodyPr>
          <a:lstStyle/>
          <a:p>
            <a:r>
              <a:rPr lang="en-US" sz="1050" b="1" i="1"/>
              <a:t>Buffer pool with Hybrid Buffer Pool</a:t>
            </a:r>
            <a:endParaRPr lang="en-GB" sz="1050" b="1" i="1"/>
          </a:p>
        </p:txBody>
      </p:sp>
    </p:spTree>
    <p:extLst>
      <p:ext uri="{BB962C8B-B14F-4D97-AF65-F5344CB8AC3E}">
        <p14:creationId xmlns:p14="http://schemas.microsoft.com/office/powerpoint/2010/main" val="19608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52C2-2FB5-4E62-A435-8FF8F440AEB8}"/>
              </a:ext>
            </a:extLst>
          </p:cNvPr>
          <p:cNvSpPr>
            <a:spLocks noGrp="1"/>
          </p:cNvSpPr>
          <p:nvPr>
            <p:ph type="title"/>
          </p:nvPr>
        </p:nvSpPr>
        <p:spPr/>
        <p:txBody>
          <a:bodyPr/>
          <a:lstStyle/>
          <a:p>
            <a:r>
              <a:rPr lang="en-US" dirty="0"/>
              <a:t>How do I get it?</a:t>
            </a:r>
          </a:p>
        </p:txBody>
      </p:sp>
      <p:sp>
        <p:nvSpPr>
          <p:cNvPr id="4" name="Text Placeholder 3">
            <a:extLst>
              <a:ext uri="{FF2B5EF4-FFF2-40B4-BE49-F238E27FC236}">
                <a16:creationId xmlns:a16="http://schemas.microsoft.com/office/drawing/2014/main" id="{A051801E-23D7-42E8-A5AD-8D4A09661904}"/>
              </a:ext>
            </a:extLst>
          </p:cNvPr>
          <p:cNvSpPr>
            <a:spLocks noGrp="1"/>
          </p:cNvSpPr>
          <p:nvPr>
            <p:ph type="body" sz="quarter" idx="21"/>
          </p:nvPr>
        </p:nvSpPr>
        <p:spPr>
          <a:xfrm>
            <a:off x="312744" y="1051965"/>
            <a:ext cx="8481212" cy="3534665"/>
          </a:xfrm>
        </p:spPr>
        <p:txBody>
          <a:bodyPr/>
          <a:lstStyle/>
          <a:p>
            <a:pPr marL="457200" indent="-457200">
              <a:buFont typeface="+mj-lt"/>
              <a:buAutoNum type="arabicPeriod"/>
            </a:pPr>
            <a:r>
              <a:rPr lang="en-US" dirty="0"/>
              <a:t>Put your database file on a PMEM device with DAX = true</a:t>
            </a:r>
          </a:p>
          <a:p>
            <a:pPr marL="457200" indent="-457200">
              <a:buFont typeface="+mj-lt"/>
              <a:buAutoNum type="arabicPeriod"/>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SERVER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CONFIGURATION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MEMORY_OPTIMIZED</a:t>
            </a:r>
            <a:r>
              <a:rPr lang="en-US" dirty="0">
                <a:solidFill>
                  <a:srgbClr val="000000"/>
                </a:solidFill>
                <a:latin typeface="Consolas" panose="020B0609020204030204" pitchFamily="49" charset="0"/>
              </a:rPr>
              <a:t> HYBRID_BUFFER_POOL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ON</a:t>
            </a:r>
            <a:r>
              <a:rPr lang="en-US" dirty="0">
                <a:solidFill>
                  <a:srgbClr val="808080"/>
                </a:solidFill>
                <a:latin typeface="Consolas" panose="020B0609020204030204" pitchFamily="49" charset="0"/>
              </a:rPr>
              <a:t>;</a:t>
            </a:r>
          </a:p>
          <a:p>
            <a:pPr marL="457200" indent="-457200">
              <a:buFont typeface="+mj-lt"/>
              <a:buAutoNum type="arabicPeriod"/>
            </a:pPr>
            <a:r>
              <a:rPr lang="en-US" dirty="0"/>
              <a:t>Restart the SQL Server instance</a:t>
            </a:r>
            <a:endParaRPr lang="en-US" dirty="0">
              <a:solidFill>
                <a:srgbClr val="808080"/>
              </a:solidFill>
              <a:latin typeface="Consolas" panose="020B0609020204030204" pitchFamily="49" charset="0"/>
            </a:endParaRPr>
          </a:p>
          <a:p>
            <a:pPr marL="457200" indent="-457200">
              <a:buFont typeface="+mj-lt"/>
              <a:buAutoNum type="arabicPeriod"/>
            </a:pPr>
            <a:r>
              <a:rPr lang="en-US" dirty="0">
                <a:solidFill>
                  <a:srgbClr val="0000FF"/>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DATABASE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&lt;</a:t>
            </a:r>
            <a:r>
              <a:rPr lang="en-US" dirty="0" err="1">
                <a:solidFill>
                  <a:srgbClr val="000000"/>
                </a:solidFill>
                <a:latin typeface="Consolas" panose="020B0609020204030204" pitchFamily="49" charset="0"/>
              </a:rPr>
              <a:t>databaseName</a:t>
            </a:r>
            <a:r>
              <a:rPr lang="en-US" dirty="0">
                <a:solidFill>
                  <a:srgbClr val="808080"/>
                </a:solidFill>
                <a:latin typeface="Consolas" panose="020B0609020204030204" pitchFamily="49" charset="0"/>
              </a:rPr>
              <a:t>&gt;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MEMORY_OPTIMIZED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ON</a:t>
            </a:r>
            <a:r>
              <a:rPr lang="en-US"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1676764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a:t>What does the future hold?</a:t>
            </a:r>
          </a:p>
        </p:txBody>
      </p:sp>
    </p:spTree>
    <p:extLst>
      <p:ext uri="{BB962C8B-B14F-4D97-AF65-F5344CB8AC3E}">
        <p14:creationId xmlns:p14="http://schemas.microsoft.com/office/powerpoint/2010/main" val="3020891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A8A81E-4D9F-4B77-B29F-2337571B0B28}"/>
              </a:ext>
            </a:extLst>
          </p:cNvPr>
          <p:cNvSpPr>
            <a:spLocks noGrp="1"/>
          </p:cNvSpPr>
          <p:nvPr>
            <p:ph type="title"/>
          </p:nvPr>
        </p:nvSpPr>
        <p:spPr/>
        <p:txBody>
          <a:bodyPr/>
          <a:lstStyle/>
          <a:p>
            <a:r>
              <a:rPr lang="en-US" dirty="0"/>
              <a:t>Our approach to persistent memory</a:t>
            </a:r>
          </a:p>
        </p:txBody>
      </p:sp>
      <p:sp>
        <p:nvSpPr>
          <p:cNvPr id="5" name="Text Placeholder 4">
            <a:extLst>
              <a:ext uri="{FF2B5EF4-FFF2-40B4-BE49-F238E27FC236}">
                <a16:creationId xmlns:a16="http://schemas.microsoft.com/office/drawing/2014/main" id="{00356BED-42E0-4C5E-ADFA-ECB3FB8F82D8}"/>
              </a:ext>
            </a:extLst>
          </p:cNvPr>
          <p:cNvSpPr>
            <a:spLocks noGrp="1"/>
          </p:cNvSpPr>
          <p:nvPr>
            <p:ph type="body" sz="quarter" idx="21"/>
          </p:nvPr>
        </p:nvSpPr>
        <p:spPr/>
        <p:txBody>
          <a:bodyPr/>
          <a:lstStyle/>
          <a:p>
            <a:pPr marL="342900" indent="-342900">
              <a:buFont typeface="Arial" panose="020B0604020202020204" pitchFamily="34" charset="0"/>
              <a:buChar char="•"/>
            </a:pPr>
            <a:r>
              <a:rPr lang="en-US" dirty="0"/>
              <a:t>Real world performance gains with minimal tradeoffs</a:t>
            </a:r>
          </a:p>
          <a:p>
            <a:pPr marL="342900" indent="-342900">
              <a:buFont typeface="Arial" panose="020B0604020202020204" pitchFamily="34" charset="0"/>
              <a:buChar char="•"/>
            </a:pPr>
            <a:r>
              <a:rPr lang="en-US" dirty="0"/>
              <a:t>Avoid unnecessary complexity</a:t>
            </a:r>
          </a:p>
          <a:p>
            <a:pPr marL="342900" indent="-342900">
              <a:buFont typeface="Arial" panose="020B0604020202020204" pitchFamily="34" charset="0"/>
              <a:buChar char="•"/>
            </a:pPr>
            <a:r>
              <a:rPr lang="en-US" dirty="0"/>
              <a:t>Balance performance gains with cost</a:t>
            </a:r>
          </a:p>
          <a:p>
            <a:pPr marL="342900" indent="-342900">
              <a:buFont typeface="Arial" panose="020B0604020202020204" pitchFamily="34" charset="0"/>
              <a:buChar char="•"/>
            </a:pPr>
            <a:r>
              <a:rPr lang="en-US" dirty="0"/>
              <a:t>Make it manageable – it should just work</a:t>
            </a:r>
          </a:p>
        </p:txBody>
      </p:sp>
      <p:sp>
        <p:nvSpPr>
          <p:cNvPr id="4" name="Text Placeholder 3">
            <a:extLst>
              <a:ext uri="{FF2B5EF4-FFF2-40B4-BE49-F238E27FC236}">
                <a16:creationId xmlns:a16="http://schemas.microsoft.com/office/drawing/2014/main" id="{1849EE8E-759D-40BC-B63A-9430102E6EDB}"/>
              </a:ext>
            </a:extLst>
          </p:cNvPr>
          <p:cNvSpPr>
            <a:spLocks noGrp="1"/>
          </p:cNvSpPr>
          <p:nvPr>
            <p:ph type="body" sz="quarter" idx="10"/>
          </p:nvPr>
        </p:nvSpPr>
        <p:spPr>
          <a:xfrm>
            <a:off x="312744" y="1647174"/>
            <a:ext cx="8481211" cy="831522"/>
          </a:xfrm>
        </p:spPr>
        <p:txBody>
          <a:bodyPr/>
          <a:lstStyle/>
          <a:p>
            <a:r>
              <a:rPr lang="en-US" dirty="0"/>
              <a:t>PMEM enables both lower storage latency and increased memory capacity</a:t>
            </a:r>
          </a:p>
        </p:txBody>
      </p:sp>
    </p:spTree>
    <p:extLst>
      <p:ext uri="{BB962C8B-B14F-4D97-AF65-F5344CB8AC3E}">
        <p14:creationId xmlns:p14="http://schemas.microsoft.com/office/powerpoint/2010/main" val="2156040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 more</a:t>
            </a:r>
          </a:p>
        </p:txBody>
      </p:sp>
      <p:pic>
        <p:nvPicPr>
          <p:cNvPr id="6" name="Picture Placeholder 7">
            <a:extLst>
              <a:ext uri="{FF2B5EF4-FFF2-40B4-BE49-F238E27FC236}">
                <a16:creationId xmlns:a16="http://schemas.microsoft.com/office/drawing/2014/main" id="{F8C6F128-5A15-4D19-B24E-7830ADCE7EC4}"/>
              </a:ext>
            </a:extLst>
          </p:cNvPr>
          <p:cNvPicPr>
            <a:picLocks noChangeAspect="1"/>
          </p:cNvPicPr>
          <p:nvPr/>
        </p:nvPicPr>
        <p:blipFill>
          <a:blip r:embed="rId3"/>
          <a:stretch>
            <a:fillRect/>
          </a:stretch>
        </p:blipFill>
        <p:spPr>
          <a:xfrm>
            <a:off x="6521011" y="909638"/>
            <a:ext cx="2358219" cy="2932260"/>
          </a:xfrm>
          <a:prstGeom prst="rect">
            <a:avLst/>
          </a:prstGeom>
        </p:spPr>
      </p:pic>
      <p:graphicFrame>
        <p:nvGraphicFramePr>
          <p:cNvPr id="3" name="Diagram 2">
            <a:extLst>
              <a:ext uri="{FF2B5EF4-FFF2-40B4-BE49-F238E27FC236}">
                <a16:creationId xmlns:a16="http://schemas.microsoft.com/office/drawing/2014/main" id="{A8BBE1B1-1F89-4EFC-9093-0B749131FA80}"/>
              </a:ext>
            </a:extLst>
          </p:cNvPr>
          <p:cNvGraphicFramePr/>
          <p:nvPr/>
        </p:nvGraphicFramePr>
        <p:xfrm>
          <a:off x="419426" y="909638"/>
          <a:ext cx="5995551"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9852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a:t>Pam Lahoud</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a:t>@</a:t>
            </a:r>
            <a:r>
              <a:rPr lang="en-US" err="1"/>
              <a:t>SQLGoddess</a:t>
            </a:r>
            <a:endParaRPr lang="en-US"/>
          </a:p>
        </p:txBody>
      </p:sp>
      <p:pic>
        <p:nvPicPr>
          <p:cNvPr id="5" name="Picture 4" descr="A picture containing doll, toy, food&#10;&#10;Description automatically generated">
            <a:extLst>
              <a:ext uri="{FF2B5EF4-FFF2-40B4-BE49-F238E27FC236}">
                <a16:creationId xmlns:a16="http://schemas.microsoft.com/office/drawing/2014/main" id="{B86E22E1-E189-456C-A0D1-8F7D97553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53" y="934393"/>
            <a:ext cx="2876931" cy="2876931"/>
          </a:xfrm>
          <a:prstGeom prst="rect">
            <a:avLst/>
          </a:prstGeom>
        </p:spPr>
      </p:pic>
    </p:spTree>
    <p:extLst>
      <p:ext uri="{BB962C8B-B14F-4D97-AF65-F5344CB8AC3E}">
        <p14:creationId xmlns:p14="http://schemas.microsoft.com/office/powerpoint/2010/main" val="1192915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2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AE2A5E8B-67CF-46D4-80CA-286DC9FB10C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360699" y="385763"/>
            <a:ext cx="1423314" cy="1443037"/>
          </a:xfrm>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a:t>Pam Lahoud</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a:t>Sr. Program Manager, Microsoft</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p:txBody>
          <a:bodyPr/>
          <a:lstStyle/>
          <a:p>
            <a:r>
              <a:rPr lang="en-US"/>
              <a:t>/</a:t>
            </a:r>
            <a:r>
              <a:rPr lang="en-US" err="1"/>
              <a:t>pam_lahoud</a:t>
            </a:r>
            <a:endParaRPr lang="en-US"/>
          </a:p>
          <a:p>
            <a:r>
              <a:rPr lang="en-US"/>
              <a:t>@</a:t>
            </a:r>
            <a:r>
              <a:rPr lang="en-US" err="1"/>
              <a:t>SQLGoddess</a:t>
            </a:r>
            <a:endParaRPr lang="en-US"/>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lstStyle/>
          <a:p>
            <a:r>
              <a:rPr lang="en-US"/>
              <a:t>Microsoft Certified Master</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r>
              <a:rPr lang="en-US"/>
              <a:t>Program Manager in SQL Server engineering, focus on Storage Engine</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026742"/>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633330"/>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171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a:t>What is In-Memory Database?</a:t>
            </a:r>
          </a:p>
        </p:txBody>
      </p:sp>
    </p:spTree>
    <p:extLst>
      <p:ext uri="{BB962C8B-B14F-4D97-AF65-F5344CB8AC3E}">
        <p14:creationId xmlns:p14="http://schemas.microsoft.com/office/powerpoint/2010/main" val="1027004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304D-1751-42CB-A703-F9AD60695CE9}"/>
              </a:ext>
            </a:extLst>
          </p:cNvPr>
          <p:cNvSpPr>
            <a:spLocks noGrp="1"/>
          </p:cNvSpPr>
          <p:nvPr>
            <p:ph type="title"/>
          </p:nvPr>
        </p:nvSpPr>
        <p:spPr/>
        <p:txBody>
          <a:bodyPr/>
          <a:lstStyle/>
          <a:p>
            <a:r>
              <a:rPr lang="en-US"/>
              <a:t>Your data has always been in memory</a:t>
            </a:r>
          </a:p>
        </p:txBody>
      </p:sp>
      <p:sp>
        <p:nvSpPr>
          <p:cNvPr id="4" name="AutoShape 6">
            <a:extLst>
              <a:ext uri="{FF2B5EF4-FFF2-40B4-BE49-F238E27FC236}">
                <a16:creationId xmlns:a16="http://schemas.microsoft.com/office/drawing/2014/main" id="{835BCFE3-25B2-4090-ABD7-EE7ABBCB336B}"/>
              </a:ext>
            </a:extLst>
          </p:cNvPr>
          <p:cNvSpPr>
            <a:spLocks noChangeArrowheads="1"/>
          </p:cNvSpPr>
          <p:nvPr/>
        </p:nvSpPr>
        <p:spPr bwMode="auto">
          <a:xfrm>
            <a:off x="2620410" y="3414359"/>
            <a:ext cx="769471" cy="823459"/>
          </a:xfrm>
          <a:prstGeom prst="flowChartMagneticDisk">
            <a:avLst/>
          </a:prstGeom>
          <a:ln w="12700">
            <a:headEnd/>
            <a:tailEnd/>
          </a:ln>
        </p:spPr>
        <p:style>
          <a:lnRef idx="3">
            <a:schemeClr val="lt1"/>
          </a:lnRef>
          <a:fillRef idx="1">
            <a:schemeClr val="accent2"/>
          </a:fillRef>
          <a:effectRef idx="1">
            <a:schemeClr val="accent2"/>
          </a:effectRef>
          <a:fontRef idx="minor">
            <a:schemeClr val="lt1"/>
          </a:fontRef>
        </p:style>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defTabSz="914224">
              <a:defRPr/>
            </a:pPr>
            <a:endParaRPr lang="en-US" sz="2400" kern="0"/>
          </a:p>
        </p:txBody>
      </p:sp>
      <p:sp>
        <p:nvSpPr>
          <p:cNvPr id="5" name="AutoShape 7">
            <a:extLst>
              <a:ext uri="{FF2B5EF4-FFF2-40B4-BE49-F238E27FC236}">
                <a16:creationId xmlns:a16="http://schemas.microsoft.com/office/drawing/2014/main" id="{05633519-5BFA-4D42-8858-2232FD96CA55}"/>
              </a:ext>
            </a:extLst>
          </p:cNvPr>
          <p:cNvSpPr>
            <a:spLocks noChangeArrowheads="1"/>
          </p:cNvSpPr>
          <p:nvPr/>
        </p:nvSpPr>
        <p:spPr bwMode="auto">
          <a:xfrm>
            <a:off x="3516881" y="3414359"/>
            <a:ext cx="769471" cy="823459"/>
          </a:xfrm>
          <a:prstGeom prst="flowChartMagneticDisk">
            <a:avLst/>
          </a:prstGeom>
          <a:ln w="12700">
            <a:headEnd/>
            <a:tailEnd/>
          </a:ln>
        </p:spPr>
        <p:style>
          <a:lnRef idx="3">
            <a:schemeClr val="lt1"/>
          </a:lnRef>
          <a:fillRef idx="1">
            <a:schemeClr val="accent2"/>
          </a:fillRef>
          <a:effectRef idx="1">
            <a:schemeClr val="accent2"/>
          </a:effectRef>
          <a:fontRef idx="minor">
            <a:schemeClr val="lt1"/>
          </a:fontRef>
        </p:style>
        <p:txBody>
          <a:bodyPr wrap="none" anchor="ctr"/>
          <a:lstStyle/>
          <a:p>
            <a:pPr defTabSz="914224">
              <a:defRPr/>
            </a:pPr>
            <a:endParaRPr lang="en-US" sz="2400" b="1" kern="0">
              <a:solidFill>
                <a:schemeClr val="tx1"/>
              </a:solidFill>
              <a:latin typeface="Arial Narrow" panose="020B0606020202030204" pitchFamily="34" charset="0"/>
            </a:endParaRPr>
          </a:p>
        </p:txBody>
      </p:sp>
      <p:sp>
        <p:nvSpPr>
          <p:cNvPr id="6" name="AutoShape 8">
            <a:extLst>
              <a:ext uri="{FF2B5EF4-FFF2-40B4-BE49-F238E27FC236}">
                <a16:creationId xmlns:a16="http://schemas.microsoft.com/office/drawing/2014/main" id="{FB895B81-CC34-4591-A7B0-88B5D8825355}"/>
              </a:ext>
            </a:extLst>
          </p:cNvPr>
          <p:cNvSpPr>
            <a:spLocks noChangeArrowheads="1"/>
          </p:cNvSpPr>
          <p:nvPr/>
        </p:nvSpPr>
        <p:spPr bwMode="auto">
          <a:xfrm>
            <a:off x="4413351" y="3414359"/>
            <a:ext cx="769471" cy="823459"/>
          </a:xfrm>
          <a:prstGeom prst="flowChartMagneticDisk">
            <a:avLst/>
          </a:prstGeom>
          <a:ln w="12700">
            <a:headEnd/>
            <a:tailEnd/>
          </a:ln>
        </p:spPr>
        <p:style>
          <a:lnRef idx="3">
            <a:schemeClr val="lt1"/>
          </a:lnRef>
          <a:fillRef idx="1">
            <a:schemeClr val="accent2"/>
          </a:fillRef>
          <a:effectRef idx="1">
            <a:schemeClr val="accent2"/>
          </a:effectRef>
          <a:fontRef idx="minor">
            <a:schemeClr val="lt1"/>
          </a:fontRef>
        </p:style>
        <p:txBody>
          <a:bodyPr wrap="none" anchor="ctr"/>
          <a:lstStyle/>
          <a:p>
            <a:pPr defTabSz="914224">
              <a:defRPr/>
            </a:pPr>
            <a:endParaRPr lang="en-US" sz="2400" b="1" kern="0">
              <a:solidFill>
                <a:schemeClr val="tx1"/>
              </a:solidFill>
              <a:latin typeface="Arial Narrow" panose="020B0606020202030204" pitchFamily="34" charset="0"/>
            </a:endParaRPr>
          </a:p>
        </p:txBody>
      </p:sp>
      <p:sp>
        <p:nvSpPr>
          <p:cNvPr id="7" name="AutoShape 9">
            <a:extLst>
              <a:ext uri="{FF2B5EF4-FFF2-40B4-BE49-F238E27FC236}">
                <a16:creationId xmlns:a16="http://schemas.microsoft.com/office/drawing/2014/main" id="{8AB0851C-4D34-46A8-9303-03222E2CD1AD}"/>
              </a:ext>
            </a:extLst>
          </p:cNvPr>
          <p:cNvSpPr>
            <a:spLocks noChangeArrowheads="1"/>
          </p:cNvSpPr>
          <p:nvPr/>
        </p:nvSpPr>
        <p:spPr bwMode="auto">
          <a:xfrm>
            <a:off x="5309821" y="3414359"/>
            <a:ext cx="769471" cy="823459"/>
          </a:xfrm>
          <a:prstGeom prst="flowChartMagneticDisk">
            <a:avLst/>
          </a:prstGeom>
          <a:ln w="12700">
            <a:headEnd/>
            <a:tailEnd/>
          </a:ln>
        </p:spPr>
        <p:style>
          <a:lnRef idx="3">
            <a:schemeClr val="lt1"/>
          </a:lnRef>
          <a:fillRef idx="1">
            <a:schemeClr val="accent2"/>
          </a:fillRef>
          <a:effectRef idx="1">
            <a:schemeClr val="accent2"/>
          </a:effectRef>
          <a:fontRef idx="minor">
            <a:schemeClr val="lt1"/>
          </a:fontRef>
        </p:style>
        <p:txBody>
          <a:bodyPr wrap="none" anchor="ctr"/>
          <a:lstStyle/>
          <a:p>
            <a:pPr defTabSz="914224">
              <a:defRPr/>
            </a:pPr>
            <a:endParaRPr lang="en-US" sz="2400" b="1" kern="0">
              <a:solidFill>
                <a:schemeClr val="tx1"/>
              </a:solidFill>
              <a:latin typeface="Arial Narrow" panose="020B0606020202030204" pitchFamily="34" charset="0"/>
            </a:endParaRPr>
          </a:p>
        </p:txBody>
      </p:sp>
      <p:sp>
        <p:nvSpPr>
          <p:cNvPr id="8" name="Text Box 10">
            <a:extLst>
              <a:ext uri="{FF2B5EF4-FFF2-40B4-BE49-F238E27FC236}">
                <a16:creationId xmlns:a16="http://schemas.microsoft.com/office/drawing/2014/main" id="{FF1F22C3-5D37-4EA9-B166-7C8220492B33}"/>
              </a:ext>
            </a:extLst>
          </p:cNvPr>
          <p:cNvSpPr txBox="1">
            <a:spLocks noChangeArrowheads="1"/>
          </p:cNvSpPr>
          <p:nvPr/>
        </p:nvSpPr>
        <p:spPr bwMode="auto">
          <a:xfrm>
            <a:off x="1544644" y="3550006"/>
            <a:ext cx="8964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r" defTabSz="914224">
              <a:spcBef>
                <a:spcPct val="50000"/>
              </a:spcBef>
              <a:defRPr/>
            </a:pPr>
            <a:r>
              <a:rPr lang="en-US" sz="1400" b="0" kern="0">
                <a:solidFill>
                  <a:schemeClr val="tx1">
                    <a:lumMod val="50000"/>
                  </a:schemeClr>
                </a:solidFill>
                <a:latin typeface="Arial" panose="020B0604020202020204" pitchFamily="34" charset="0"/>
              </a:rPr>
              <a:t>Disks</a:t>
            </a:r>
          </a:p>
        </p:txBody>
      </p:sp>
      <p:sp>
        <p:nvSpPr>
          <p:cNvPr id="9" name="Rectangle 11">
            <a:extLst>
              <a:ext uri="{FF2B5EF4-FFF2-40B4-BE49-F238E27FC236}">
                <a16:creationId xmlns:a16="http://schemas.microsoft.com/office/drawing/2014/main" id="{8AB824D0-6135-4295-85B5-F601BD8CD430}"/>
              </a:ext>
            </a:extLst>
          </p:cNvPr>
          <p:cNvSpPr>
            <a:spLocks noChangeArrowheads="1"/>
          </p:cNvSpPr>
          <p:nvPr/>
        </p:nvSpPr>
        <p:spPr bwMode="auto">
          <a:xfrm>
            <a:off x="2530763" y="2571750"/>
            <a:ext cx="3585881" cy="536206"/>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ctr" defTabSz="914224">
              <a:defRPr/>
            </a:pPr>
            <a:r>
              <a:rPr lang="en-US" sz="2400" b="0" kern="0">
                <a:solidFill>
                  <a:schemeClr val="bg2"/>
                </a:solidFill>
                <a:latin typeface="Arial" panose="020B0604020202020204" pitchFamily="34" charset="0"/>
              </a:rPr>
              <a:t>Buffer Pool</a:t>
            </a:r>
          </a:p>
        </p:txBody>
      </p:sp>
      <p:sp>
        <p:nvSpPr>
          <p:cNvPr id="10" name="Text Box 12">
            <a:extLst>
              <a:ext uri="{FF2B5EF4-FFF2-40B4-BE49-F238E27FC236}">
                <a16:creationId xmlns:a16="http://schemas.microsoft.com/office/drawing/2014/main" id="{CB78F916-48A2-40FA-85DA-DEBEB41527E3}"/>
              </a:ext>
            </a:extLst>
          </p:cNvPr>
          <p:cNvSpPr txBox="1">
            <a:spLocks noChangeArrowheads="1"/>
          </p:cNvSpPr>
          <p:nvPr/>
        </p:nvSpPr>
        <p:spPr bwMode="auto">
          <a:xfrm>
            <a:off x="1544645" y="2648351"/>
            <a:ext cx="8964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Narrow" panose="020B0606020202030204" pitchFamily="34" charset="0"/>
              </a:defRPr>
            </a:lvl1pPr>
            <a:lvl2pPr marL="742950" indent="-285750">
              <a:defRPr b="1">
                <a:solidFill>
                  <a:schemeClr val="tx1"/>
                </a:solidFill>
                <a:latin typeface="Arial Narrow" panose="020B0606020202030204" pitchFamily="34" charset="0"/>
              </a:defRPr>
            </a:lvl2pPr>
            <a:lvl3pPr marL="1143000" indent="-228600">
              <a:defRPr b="1">
                <a:solidFill>
                  <a:schemeClr val="tx1"/>
                </a:solidFill>
                <a:latin typeface="Arial Narrow" panose="020B0606020202030204" pitchFamily="34" charset="0"/>
              </a:defRPr>
            </a:lvl3pPr>
            <a:lvl4pPr marL="1600200" indent="-228600">
              <a:defRPr b="1">
                <a:solidFill>
                  <a:schemeClr val="tx1"/>
                </a:solidFill>
                <a:latin typeface="Arial Narrow" panose="020B0606020202030204" pitchFamily="34" charset="0"/>
              </a:defRPr>
            </a:lvl4pPr>
            <a:lvl5pPr marL="2057400" indent="-228600">
              <a:defRPr b="1">
                <a:solidFill>
                  <a:schemeClr val="tx1"/>
                </a:solidFill>
                <a:latin typeface="Arial Narrow" panose="020B0606020202030204" pitchFamily="34" charset="0"/>
              </a:defRPr>
            </a:lvl5pPr>
            <a:lvl6pPr marL="2514600" indent="-228600" algn="ctr" eaLnBrk="0" fontAlgn="base" hangingPunct="0">
              <a:spcBef>
                <a:spcPct val="0"/>
              </a:spcBef>
              <a:spcAft>
                <a:spcPct val="0"/>
              </a:spcAft>
              <a:defRPr b="1">
                <a:solidFill>
                  <a:schemeClr val="tx1"/>
                </a:solidFill>
                <a:latin typeface="Arial Narrow" panose="020B0606020202030204" pitchFamily="34" charset="0"/>
              </a:defRPr>
            </a:lvl6pPr>
            <a:lvl7pPr marL="2971800" indent="-228600" algn="ctr" eaLnBrk="0" fontAlgn="base" hangingPunct="0">
              <a:spcBef>
                <a:spcPct val="0"/>
              </a:spcBef>
              <a:spcAft>
                <a:spcPct val="0"/>
              </a:spcAft>
              <a:defRPr b="1">
                <a:solidFill>
                  <a:schemeClr val="tx1"/>
                </a:solidFill>
                <a:latin typeface="Arial Narrow" panose="020B0606020202030204" pitchFamily="34" charset="0"/>
              </a:defRPr>
            </a:lvl7pPr>
            <a:lvl8pPr marL="3429000" indent="-228600" algn="ctr" eaLnBrk="0" fontAlgn="base" hangingPunct="0">
              <a:spcBef>
                <a:spcPct val="0"/>
              </a:spcBef>
              <a:spcAft>
                <a:spcPct val="0"/>
              </a:spcAft>
              <a:defRPr b="1">
                <a:solidFill>
                  <a:schemeClr val="tx1"/>
                </a:solidFill>
                <a:latin typeface="Arial Narrow" panose="020B0606020202030204" pitchFamily="34" charset="0"/>
              </a:defRPr>
            </a:lvl8pPr>
            <a:lvl9pPr marL="3886200" indent="-228600" algn="ctr" eaLnBrk="0" fontAlgn="base" hangingPunct="0">
              <a:spcBef>
                <a:spcPct val="0"/>
              </a:spcBef>
              <a:spcAft>
                <a:spcPct val="0"/>
              </a:spcAft>
              <a:defRPr b="1">
                <a:solidFill>
                  <a:schemeClr val="tx1"/>
                </a:solidFill>
                <a:latin typeface="Arial Narrow" panose="020B0606020202030204" pitchFamily="34" charset="0"/>
              </a:defRPr>
            </a:lvl9pPr>
          </a:lstStyle>
          <a:p>
            <a:pPr algn="r" defTabSz="914224">
              <a:spcBef>
                <a:spcPct val="50000"/>
              </a:spcBef>
              <a:defRPr/>
            </a:pPr>
            <a:r>
              <a:rPr lang="en-US" sz="1400" b="0" kern="0">
                <a:solidFill>
                  <a:schemeClr val="tx1">
                    <a:lumMod val="50000"/>
                  </a:schemeClr>
                </a:solidFill>
                <a:latin typeface="Arial" panose="020B0604020202020204" pitchFamily="34" charset="0"/>
              </a:rPr>
              <a:t>Memory</a:t>
            </a:r>
          </a:p>
        </p:txBody>
      </p:sp>
      <p:sp>
        <p:nvSpPr>
          <p:cNvPr id="11" name="Text Box 18">
            <a:extLst>
              <a:ext uri="{FF2B5EF4-FFF2-40B4-BE49-F238E27FC236}">
                <a16:creationId xmlns:a16="http://schemas.microsoft.com/office/drawing/2014/main" id="{A6DC32E9-7789-4059-9045-C51DE10E8AA0}"/>
              </a:ext>
            </a:extLst>
          </p:cNvPr>
          <p:cNvSpPr txBox="1">
            <a:spLocks noChangeArrowheads="1"/>
          </p:cNvSpPr>
          <p:nvPr/>
        </p:nvSpPr>
        <p:spPr bwMode="auto">
          <a:xfrm>
            <a:off x="2530763" y="1507318"/>
            <a:ext cx="986117" cy="523220"/>
          </a:xfrm>
          <a:prstGeom prst="rect">
            <a:avLst/>
          </a:prstGeom>
          <a:ln/>
        </p:spPr>
        <p:style>
          <a:lnRef idx="1">
            <a:schemeClr val="accent6"/>
          </a:lnRef>
          <a:fillRef idx="3">
            <a:schemeClr val="accent6"/>
          </a:fillRef>
          <a:effectRef idx="2">
            <a:schemeClr val="accent6"/>
          </a:effectRef>
          <a:fontRef idx="minor">
            <a:schemeClr val="lt1"/>
          </a:fontRef>
        </p:style>
        <p:txBody>
          <a:bodyPr wrap="square">
            <a:spAutoFit/>
          </a:bodyPr>
          <a:lstStyle>
            <a:defPPr>
              <a:defRPr lang="en-US"/>
            </a:defPPr>
            <a:lvl1pPr>
              <a:defRPr b="0">
                <a:latin typeface="Arial" panose="020B0604020202020204" pitchFamily="34" charset="0"/>
              </a:defRPr>
            </a:lvl1pPr>
            <a:lvl2pPr marL="742950" indent="-285750">
              <a:defRPr b="1">
                <a:latin typeface="Arial Narrow" panose="020B0606020202030204" pitchFamily="34" charset="0"/>
              </a:defRPr>
            </a:lvl2pPr>
            <a:lvl3pPr marL="1143000" indent="-228600">
              <a:defRPr b="1">
                <a:latin typeface="Arial Narrow" panose="020B0606020202030204" pitchFamily="34" charset="0"/>
              </a:defRPr>
            </a:lvl3pPr>
            <a:lvl4pPr marL="1600200" indent="-228600">
              <a:defRPr b="1">
                <a:latin typeface="Arial Narrow" panose="020B0606020202030204" pitchFamily="34" charset="0"/>
              </a:defRPr>
            </a:lvl4pPr>
            <a:lvl5pPr marL="2057400" indent="-228600">
              <a:defRPr b="1">
                <a:latin typeface="Arial Narrow" panose="020B0606020202030204" pitchFamily="34" charset="0"/>
              </a:defRPr>
            </a:lvl5pPr>
            <a:lvl6pPr marL="2514600" indent="-228600" algn="ctr" eaLnBrk="0" fontAlgn="base" hangingPunct="0">
              <a:spcBef>
                <a:spcPct val="0"/>
              </a:spcBef>
              <a:spcAft>
                <a:spcPct val="0"/>
              </a:spcAft>
              <a:defRPr b="1">
                <a:latin typeface="Arial Narrow" panose="020B0606020202030204" pitchFamily="34" charset="0"/>
              </a:defRPr>
            </a:lvl6pPr>
            <a:lvl7pPr marL="2971800" indent="-228600" algn="ctr" eaLnBrk="0" fontAlgn="base" hangingPunct="0">
              <a:spcBef>
                <a:spcPct val="0"/>
              </a:spcBef>
              <a:spcAft>
                <a:spcPct val="0"/>
              </a:spcAft>
              <a:defRPr b="1">
                <a:latin typeface="Arial Narrow" panose="020B0606020202030204" pitchFamily="34" charset="0"/>
              </a:defRPr>
            </a:lvl7pPr>
            <a:lvl8pPr marL="3429000" indent="-228600" algn="ctr" eaLnBrk="0" fontAlgn="base" hangingPunct="0">
              <a:spcBef>
                <a:spcPct val="0"/>
              </a:spcBef>
              <a:spcAft>
                <a:spcPct val="0"/>
              </a:spcAft>
              <a:defRPr b="1">
                <a:latin typeface="Arial Narrow" panose="020B0606020202030204" pitchFamily="34" charset="0"/>
              </a:defRPr>
            </a:lvl8pPr>
            <a:lvl9pPr marL="3886200" indent="-228600" algn="ctr" eaLnBrk="0" fontAlgn="base" hangingPunct="0">
              <a:spcBef>
                <a:spcPct val="0"/>
              </a:spcBef>
              <a:spcAft>
                <a:spcPct val="0"/>
              </a:spcAft>
              <a:defRPr b="1">
                <a:latin typeface="Arial Narrow" panose="020B0606020202030204" pitchFamily="34" charset="0"/>
              </a:defRPr>
            </a:lvl9pPr>
          </a:lstStyle>
          <a:p>
            <a:pPr algn="ctr" defTabSz="914224">
              <a:defRPr/>
            </a:pPr>
            <a:r>
              <a:rPr lang="en-US" sz="1400" kern="0">
                <a:solidFill>
                  <a:schemeClr val="bg2"/>
                </a:solidFill>
              </a:rPr>
              <a:t>Physical</a:t>
            </a:r>
          </a:p>
          <a:p>
            <a:pPr algn="ctr" defTabSz="914224">
              <a:defRPr/>
            </a:pPr>
            <a:r>
              <a:rPr lang="en-US" sz="1400" kern="0">
                <a:solidFill>
                  <a:schemeClr val="bg2"/>
                </a:solidFill>
              </a:rPr>
              <a:t>Read</a:t>
            </a:r>
          </a:p>
        </p:txBody>
      </p:sp>
      <p:sp>
        <p:nvSpPr>
          <p:cNvPr id="12" name="Text Box 19">
            <a:extLst>
              <a:ext uri="{FF2B5EF4-FFF2-40B4-BE49-F238E27FC236}">
                <a16:creationId xmlns:a16="http://schemas.microsoft.com/office/drawing/2014/main" id="{C5EB3863-CB8C-467B-AD15-72EA48C29146}"/>
              </a:ext>
            </a:extLst>
          </p:cNvPr>
          <p:cNvSpPr txBox="1">
            <a:spLocks noChangeArrowheads="1"/>
          </p:cNvSpPr>
          <p:nvPr/>
        </p:nvSpPr>
        <p:spPr bwMode="auto">
          <a:xfrm>
            <a:off x="5213903" y="1507318"/>
            <a:ext cx="752129" cy="523220"/>
          </a:xfrm>
          <a:prstGeom prst="rect">
            <a:avLst/>
          </a:prstGeom>
          <a:ln/>
        </p:spPr>
        <p:style>
          <a:lnRef idx="1">
            <a:schemeClr val="accent6"/>
          </a:lnRef>
          <a:fillRef idx="3">
            <a:schemeClr val="accent6"/>
          </a:fillRef>
          <a:effectRef idx="2">
            <a:schemeClr val="accent6"/>
          </a:effectRef>
          <a:fontRef idx="minor">
            <a:schemeClr val="lt1"/>
          </a:fontRef>
        </p:style>
        <p:txBody>
          <a:bodyPr wrap="square">
            <a:spAutoFit/>
          </a:bodyPr>
          <a:lstStyle>
            <a:defPPr>
              <a:defRPr lang="en-US"/>
            </a:defPPr>
            <a:lvl1pPr>
              <a:defRPr b="0">
                <a:latin typeface="Arial" panose="020B0604020202020204" pitchFamily="34" charset="0"/>
              </a:defRPr>
            </a:lvl1pPr>
            <a:lvl2pPr marL="742950" indent="-285750">
              <a:defRPr b="1">
                <a:latin typeface="Arial Narrow" panose="020B0606020202030204" pitchFamily="34" charset="0"/>
              </a:defRPr>
            </a:lvl2pPr>
            <a:lvl3pPr marL="1143000" indent="-228600">
              <a:defRPr b="1">
                <a:latin typeface="Arial Narrow" panose="020B0606020202030204" pitchFamily="34" charset="0"/>
              </a:defRPr>
            </a:lvl3pPr>
            <a:lvl4pPr marL="1600200" indent="-228600">
              <a:defRPr b="1">
                <a:latin typeface="Arial Narrow" panose="020B0606020202030204" pitchFamily="34" charset="0"/>
              </a:defRPr>
            </a:lvl4pPr>
            <a:lvl5pPr marL="2057400" indent="-228600">
              <a:defRPr b="1">
                <a:latin typeface="Arial Narrow" panose="020B0606020202030204" pitchFamily="34" charset="0"/>
              </a:defRPr>
            </a:lvl5pPr>
            <a:lvl6pPr marL="2514600" indent="-228600" algn="ctr" eaLnBrk="0" fontAlgn="base" hangingPunct="0">
              <a:spcBef>
                <a:spcPct val="0"/>
              </a:spcBef>
              <a:spcAft>
                <a:spcPct val="0"/>
              </a:spcAft>
              <a:defRPr b="1">
                <a:latin typeface="Arial Narrow" panose="020B0606020202030204" pitchFamily="34" charset="0"/>
              </a:defRPr>
            </a:lvl6pPr>
            <a:lvl7pPr marL="2971800" indent="-228600" algn="ctr" eaLnBrk="0" fontAlgn="base" hangingPunct="0">
              <a:spcBef>
                <a:spcPct val="0"/>
              </a:spcBef>
              <a:spcAft>
                <a:spcPct val="0"/>
              </a:spcAft>
              <a:defRPr b="1">
                <a:latin typeface="Arial Narrow" panose="020B0606020202030204" pitchFamily="34" charset="0"/>
              </a:defRPr>
            </a:lvl7pPr>
            <a:lvl8pPr marL="3429000" indent="-228600" algn="ctr" eaLnBrk="0" fontAlgn="base" hangingPunct="0">
              <a:spcBef>
                <a:spcPct val="0"/>
              </a:spcBef>
              <a:spcAft>
                <a:spcPct val="0"/>
              </a:spcAft>
              <a:defRPr b="1">
                <a:latin typeface="Arial Narrow" panose="020B0606020202030204" pitchFamily="34" charset="0"/>
              </a:defRPr>
            </a:lvl8pPr>
            <a:lvl9pPr marL="3886200" indent="-228600" algn="ctr" eaLnBrk="0" fontAlgn="base" hangingPunct="0">
              <a:spcBef>
                <a:spcPct val="0"/>
              </a:spcBef>
              <a:spcAft>
                <a:spcPct val="0"/>
              </a:spcAft>
              <a:defRPr b="1">
                <a:latin typeface="Arial Narrow" panose="020B0606020202030204" pitchFamily="34" charset="0"/>
              </a:defRPr>
            </a:lvl9pPr>
          </a:lstStyle>
          <a:p>
            <a:pPr algn="ctr" defTabSz="914224">
              <a:defRPr/>
            </a:pPr>
            <a:r>
              <a:rPr lang="en-US" sz="1400" kern="0">
                <a:solidFill>
                  <a:schemeClr val="bg2"/>
                </a:solidFill>
              </a:rPr>
              <a:t>Logical</a:t>
            </a:r>
          </a:p>
          <a:p>
            <a:pPr algn="ctr" defTabSz="914224">
              <a:defRPr/>
            </a:pPr>
            <a:r>
              <a:rPr lang="en-US" sz="1400" kern="0">
                <a:solidFill>
                  <a:schemeClr val="bg2"/>
                </a:solidFill>
              </a:rPr>
              <a:t>Read</a:t>
            </a:r>
          </a:p>
        </p:txBody>
      </p:sp>
      <p:sp>
        <p:nvSpPr>
          <p:cNvPr id="13" name="Line 13">
            <a:extLst>
              <a:ext uri="{FF2B5EF4-FFF2-40B4-BE49-F238E27FC236}">
                <a16:creationId xmlns:a16="http://schemas.microsoft.com/office/drawing/2014/main" id="{C0029C3A-2448-44AD-A26C-B72F222A5159}"/>
              </a:ext>
            </a:extLst>
          </p:cNvPr>
          <p:cNvSpPr>
            <a:spLocks noChangeShapeType="1"/>
          </p:cNvSpPr>
          <p:nvPr/>
        </p:nvSpPr>
        <p:spPr bwMode="auto">
          <a:xfrm>
            <a:off x="2889351" y="2092996"/>
            <a:ext cx="0" cy="1321364"/>
          </a:xfrm>
          <a:prstGeom prst="line">
            <a:avLst/>
          </a:prstGeom>
          <a:ln w="38100">
            <a:headEnd/>
            <a:tailEnd type="triangle" w="med" len="me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a:lstStyle/>
          <a:p>
            <a:pPr defTabSz="914224">
              <a:defRPr/>
            </a:pPr>
            <a:endParaRPr lang="en-US" sz="2400" kern="0">
              <a:solidFill>
                <a:sysClr val="windowText" lastClr="000000"/>
              </a:solidFill>
            </a:endParaRPr>
          </a:p>
        </p:txBody>
      </p:sp>
      <p:sp>
        <p:nvSpPr>
          <p:cNvPr id="14" name="Line 14">
            <a:extLst>
              <a:ext uri="{FF2B5EF4-FFF2-40B4-BE49-F238E27FC236}">
                <a16:creationId xmlns:a16="http://schemas.microsoft.com/office/drawing/2014/main" id="{EFB1B7DA-D131-495B-A4F9-AC7E71485079}"/>
              </a:ext>
            </a:extLst>
          </p:cNvPr>
          <p:cNvSpPr>
            <a:spLocks noChangeShapeType="1"/>
          </p:cNvSpPr>
          <p:nvPr/>
        </p:nvSpPr>
        <p:spPr bwMode="auto">
          <a:xfrm flipV="1">
            <a:off x="3068644" y="2878153"/>
            <a:ext cx="0" cy="536206"/>
          </a:xfrm>
          <a:prstGeom prst="line">
            <a:avLst/>
          </a:prstGeom>
          <a:ln w="38100">
            <a:headEnd/>
            <a:tailEnd type="triangle" w="med" len="me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a:lstStyle/>
          <a:p>
            <a:pPr defTabSz="914224">
              <a:defRPr/>
            </a:pPr>
            <a:endParaRPr lang="en-US" sz="2400" kern="0">
              <a:solidFill>
                <a:sysClr val="windowText" lastClr="000000"/>
              </a:solidFill>
            </a:endParaRPr>
          </a:p>
        </p:txBody>
      </p:sp>
      <p:sp>
        <p:nvSpPr>
          <p:cNvPr id="15" name="Line 15">
            <a:extLst>
              <a:ext uri="{FF2B5EF4-FFF2-40B4-BE49-F238E27FC236}">
                <a16:creationId xmlns:a16="http://schemas.microsoft.com/office/drawing/2014/main" id="{F4AB4F93-D420-4329-81E4-BE26AA11C0DE}"/>
              </a:ext>
            </a:extLst>
          </p:cNvPr>
          <p:cNvSpPr>
            <a:spLocks noChangeShapeType="1"/>
          </p:cNvSpPr>
          <p:nvPr/>
        </p:nvSpPr>
        <p:spPr bwMode="auto">
          <a:xfrm flipV="1">
            <a:off x="3068644" y="2092995"/>
            <a:ext cx="0" cy="612807"/>
          </a:xfrm>
          <a:prstGeom prst="line">
            <a:avLst/>
          </a:prstGeom>
          <a:ln w="38100">
            <a:headEnd/>
            <a:tailEnd type="triangle" w="med" len="me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a:lstStyle/>
          <a:p>
            <a:pPr defTabSz="914224">
              <a:defRPr/>
            </a:pPr>
            <a:endParaRPr lang="en-US" sz="2400" kern="0">
              <a:solidFill>
                <a:sysClr val="windowText" lastClr="000000"/>
              </a:solidFill>
            </a:endParaRPr>
          </a:p>
        </p:txBody>
      </p:sp>
      <p:sp>
        <p:nvSpPr>
          <p:cNvPr id="16" name="Line 16">
            <a:extLst>
              <a:ext uri="{FF2B5EF4-FFF2-40B4-BE49-F238E27FC236}">
                <a16:creationId xmlns:a16="http://schemas.microsoft.com/office/drawing/2014/main" id="{F68A81E5-25FD-48C1-98C8-A62811EA3450}"/>
              </a:ext>
            </a:extLst>
          </p:cNvPr>
          <p:cNvSpPr>
            <a:spLocks noChangeShapeType="1"/>
          </p:cNvSpPr>
          <p:nvPr/>
        </p:nvSpPr>
        <p:spPr bwMode="auto">
          <a:xfrm flipV="1">
            <a:off x="5668409" y="2092995"/>
            <a:ext cx="0" cy="612807"/>
          </a:xfrm>
          <a:prstGeom prst="line">
            <a:avLst/>
          </a:prstGeom>
          <a:ln w="38100">
            <a:headEnd/>
            <a:tailEnd type="triangle" w="med" len="me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a:lstStyle/>
          <a:p>
            <a:pPr defTabSz="914224">
              <a:defRPr/>
            </a:pPr>
            <a:endParaRPr lang="en-US" sz="2400" kern="0">
              <a:solidFill>
                <a:sysClr val="windowText" lastClr="000000"/>
              </a:solidFill>
            </a:endParaRPr>
          </a:p>
        </p:txBody>
      </p:sp>
      <p:sp>
        <p:nvSpPr>
          <p:cNvPr id="17" name="Line 17">
            <a:extLst>
              <a:ext uri="{FF2B5EF4-FFF2-40B4-BE49-F238E27FC236}">
                <a16:creationId xmlns:a16="http://schemas.microsoft.com/office/drawing/2014/main" id="{18D26990-CF77-42EC-BB19-CB159EFAD576}"/>
              </a:ext>
            </a:extLst>
          </p:cNvPr>
          <p:cNvSpPr>
            <a:spLocks noChangeShapeType="1"/>
          </p:cNvSpPr>
          <p:nvPr/>
        </p:nvSpPr>
        <p:spPr bwMode="auto">
          <a:xfrm>
            <a:off x="5489114" y="2092995"/>
            <a:ext cx="0" cy="612807"/>
          </a:xfrm>
          <a:prstGeom prst="line">
            <a:avLst/>
          </a:prstGeom>
          <a:ln w="38100">
            <a:headEnd/>
            <a:tailEnd type="triangle" w="med" len="me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a:lstStyle/>
          <a:p>
            <a:pPr defTabSz="914224">
              <a:defRPr/>
            </a:pPr>
            <a:endParaRPr lang="en-US" sz="2400" kern="0">
              <a:solidFill>
                <a:sysClr val="windowText" lastClr="000000"/>
              </a:solidFill>
            </a:endParaRPr>
          </a:p>
        </p:txBody>
      </p:sp>
    </p:spTree>
    <p:extLst>
      <p:ext uri="{BB962C8B-B14F-4D97-AF65-F5344CB8AC3E}">
        <p14:creationId xmlns:p14="http://schemas.microsoft.com/office/powerpoint/2010/main" val="9489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125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1000"/>
                                        <p:tgtEl>
                                          <p:spTgt spid="14"/>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10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par>
                          <p:cTn id="24" fill="hold">
                            <p:stCondLst>
                              <p:cond delay="0"/>
                            </p:stCondLst>
                            <p:childTnLst>
                              <p:par>
                                <p:cTn id="25" presetID="22" presetClass="entr" presetSubtype="1"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1000"/>
                                        <p:tgtEl>
                                          <p:spTgt spid="17"/>
                                        </p:tgtEl>
                                      </p:cBhvr>
                                    </p:animEffect>
                                  </p:childTnLst>
                                </p:cTn>
                              </p:par>
                            </p:childTnLst>
                          </p:cTn>
                        </p:par>
                        <p:par>
                          <p:cTn id="28" fill="hold">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304D-1751-42CB-A703-F9AD60695CE9}"/>
              </a:ext>
            </a:extLst>
          </p:cNvPr>
          <p:cNvSpPr>
            <a:spLocks noGrp="1"/>
          </p:cNvSpPr>
          <p:nvPr>
            <p:ph type="title"/>
          </p:nvPr>
        </p:nvSpPr>
        <p:spPr/>
        <p:txBody>
          <a:bodyPr/>
          <a:lstStyle/>
          <a:p>
            <a:r>
              <a:rPr lang="en-US"/>
              <a:t>Your data has always been in memory</a:t>
            </a:r>
          </a:p>
        </p:txBody>
      </p:sp>
      <p:sp>
        <p:nvSpPr>
          <p:cNvPr id="22" name="Rounded Rectangle 60">
            <a:extLst>
              <a:ext uri="{FF2B5EF4-FFF2-40B4-BE49-F238E27FC236}">
                <a16:creationId xmlns:a16="http://schemas.microsoft.com/office/drawing/2014/main" id="{A88501FF-5CF4-418A-9D17-80EB532354BB}"/>
              </a:ext>
            </a:extLst>
          </p:cNvPr>
          <p:cNvSpPr/>
          <p:nvPr/>
        </p:nvSpPr>
        <p:spPr>
          <a:xfrm>
            <a:off x="1143000" y="1585738"/>
            <a:ext cx="6858000" cy="2743200"/>
          </a:xfrm>
          <a:prstGeom prst="roundRect">
            <a:avLst/>
          </a:prstGeom>
          <a:solidFill>
            <a:schemeClr val="bg2"/>
          </a:solidFill>
          <a:ln w="25400" cap="flat" cmpd="sng" algn="ctr">
            <a:solidFill>
              <a:srgbClr val="129038"/>
            </a:solidFill>
            <a:prstDash val="solid"/>
          </a:ln>
          <a:effectLst>
            <a:glow rad="139700">
              <a:srgbClr val="002050">
                <a:lumMod val="40000"/>
                <a:lumOff val="60000"/>
                <a:alpha val="40000"/>
              </a:srgbClr>
            </a:glow>
            <a:outerShdw blurRad="50800" dist="38100" dir="8100000" algn="tr" rotWithShape="0">
              <a:prstClr val="black">
                <a:alpha val="40000"/>
              </a:prstClr>
            </a:outerShdw>
            <a:softEdge rad="31750"/>
          </a:effectLst>
          <a:scene3d>
            <a:camera prst="orthographicFront"/>
            <a:lightRig rig="threePt" dir="t"/>
          </a:scene3d>
          <a:sp3d prstMaterial="matte"/>
        </p:spPr>
        <p:txBody>
          <a:bodyPr rtlCol="0" anchor="ctr"/>
          <a:lstStyle/>
          <a:p>
            <a:pPr marL="228600" marR="0" lvl="0" indent="-228600" algn="ctr" defTabSz="457200" eaLnBrk="1" fontAlgn="auto" latinLnBrk="0" hangingPunct="1">
              <a:lnSpc>
                <a:spcPct val="100000"/>
              </a:lnSpc>
              <a:spcBef>
                <a:spcPts val="0"/>
              </a:spcBef>
              <a:spcAft>
                <a:spcPts val="0"/>
              </a:spcAft>
              <a:buClrTx/>
              <a:buSzTx/>
              <a:buFontTx/>
              <a:buBlip>
                <a:blip r:embed="rId3"/>
              </a:buBlip>
              <a:tabLst/>
              <a:defRPr/>
            </a:pPr>
            <a:endParaRPr kumimoji="0" lang="en-US" sz="1800" b="0" i="0" u="none" strike="noStrike" kern="0" cap="none" spc="0" normalizeH="0" baseline="0" noProof="0" err="1">
              <a:ln>
                <a:noFill/>
              </a:ln>
              <a:solidFill>
                <a:srgbClr val="000000">
                  <a:lumMod val="85000"/>
                  <a:lumOff val="15000"/>
                </a:srgbClr>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3FEB1801-E888-4A01-BFD0-EB72C1445C8D}"/>
              </a:ext>
            </a:extLst>
          </p:cNvPr>
          <p:cNvGrpSpPr/>
          <p:nvPr/>
        </p:nvGrpSpPr>
        <p:grpSpPr>
          <a:xfrm>
            <a:off x="3202203" y="2317970"/>
            <a:ext cx="620477" cy="1041400"/>
            <a:chOff x="2667000" y="3886200"/>
            <a:chExt cx="620477" cy="1041400"/>
          </a:xfrm>
        </p:grpSpPr>
        <p:pic>
          <p:nvPicPr>
            <p:cNvPr id="56" name="Picture 2" descr="C:\Work\PAG_icon library\Server SQL database.png">
              <a:extLst>
                <a:ext uri="{FF2B5EF4-FFF2-40B4-BE49-F238E27FC236}">
                  <a16:creationId xmlns:a16="http://schemas.microsoft.com/office/drawing/2014/main" id="{95005B59-82FA-4D08-95AF-E6CD059DE0EA}"/>
                </a:ext>
              </a:extLst>
            </p:cNvPr>
            <p:cNvPicPr>
              <a:picLocks noChangeAspect="1" noChangeArrowheads="1"/>
            </p:cNvPicPr>
            <p:nvPr/>
          </p:nvPicPr>
          <p:blipFill>
            <a:blip r:embed="rId4" cstate="print"/>
            <a:srcRect/>
            <a:stretch>
              <a:fillRect/>
            </a:stretch>
          </p:blipFill>
          <p:spPr bwMode="auto">
            <a:xfrm>
              <a:off x="2667000" y="3886200"/>
              <a:ext cx="620477" cy="1041400"/>
            </a:xfrm>
            <a:prstGeom prst="rect">
              <a:avLst/>
            </a:prstGeom>
            <a:noFill/>
          </p:spPr>
        </p:pic>
        <p:pic>
          <p:nvPicPr>
            <p:cNvPr id="57" name="Picture 56" descr="C:\Work\PAG_icon library\database green.png">
              <a:extLst>
                <a:ext uri="{FF2B5EF4-FFF2-40B4-BE49-F238E27FC236}">
                  <a16:creationId xmlns:a16="http://schemas.microsoft.com/office/drawing/2014/main" id="{85C594E3-4F0B-4A4D-9156-6892331042E5}"/>
                </a:ext>
              </a:extLst>
            </p:cNvPr>
            <p:cNvPicPr>
              <a:picLocks noChangeAspect="1" noChangeArrowheads="1"/>
            </p:cNvPicPr>
            <p:nvPr/>
          </p:nvPicPr>
          <p:blipFill>
            <a:blip r:embed="rId5" cstate="print"/>
            <a:srcRect/>
            <a:stretch>
              <a:fillRect/>
            </a:stretch>
          </p:blipFill>
          <p:spPr bwMode="auto">
            <a:xfrm>
              <a:off x="2982677" y="4495844"/>
              <a:ext cx="304800" cy="431756"/>
            </a:xfrm>
            <a:prstGeom prst="rect">
              <a:avLst/>
            </a:prstGeom>
            <a:noFill/>
          </p:spPr>
        </p:pic>
      </p:grpSp>
      <p:grpSp>
        <p:nvGrpSpPr>
          <p:cNvPr id="26" name="Group 25">
            <a:extLst>
              <a:ext uri="{FF2B5EF4-FFF2-40B4-BE49-F238E27FC236}">
                <a16:creationId xmlns:a16="http://schemas.microsoft.com/office/drawing/2014/main" id="{1102A1D0-D91B-4147-9220-79BE31984A4B}"/>
              </a:ext>
            </a:extLst>
          </p:cNvPr>
          <p:cNvGrpSpPr/>
          <p:nvPr/>
        </p:nvGrpSpPr>
        <p:grpSpPr>
          <a:xfrm>
            <a:off x="3888003" y="2470370"/>
            <a:ext cx="685800" cy="486968"/>
            <a:chOff x="3505200" y="4008876"/>
            <a:chExt cx="685800" cy="486968"/>
          </a:xfrm>
        </p:grpSpPr>
        <p:sp>
          <p:nvSpPr>
            <p:cNvPr id="49" name="Rectangle 48">
              <a:extLst>
                <a:ext uri="{FF2B5EF4-FFF2-40B4-BE49-F238E27FC236}">
                  <a16:creationId xmlns:a16="http://schemas.microsoft.com/office/drawing/2014/main" id="{EFD26F6F-F728-49EE-A855-DBB016042890}"/>
                </a:ext>
              </a:extLst>
            </p:cNvPr>
            <p:cNvSpPr/>
            <p:nvPr/>
          </p:nvSpPr>
          <p:spPr>
            <a:xfrm>
              <a:off x="3505200" y="4008876"/>
              <a:ext cx="685800" cy="486968"/>
            </a:xfrm>
            <a:prstGeom prst="rect">
              <a:avLst/>
            </a:prstGeom>
            <a:solidFill>
              <a:srgbClr val="129038">
                <a:lumMod val="40000"/>
                <a:lumOff val="60000"/>
              </a:srgbClr>
            </a:solidFill>
            <a:ln w="25400" cap="flat" cmpd="sng" algn="ctr">
              <a:solidFill>
                <a:srgbClr val="129038"/>
              </a:solidFill>
              <a:prstDash val="solid"/>
            </a:ln>
            <a:effectLst/>
          </p:spPr>
          <p:txBody>
            <a:bodyPr rtlCol="0" anchor="ctr"/>
            <a:lstStyle/>
            <a:p>
              <a:pPr marL="228600" marR="0" lvl="0" indent="-228600" algn="ctr" defTabSz="457200" eaLnBrk="1" fontAlgn="auto" latinLnBrk="0" hangingPunct="1">
                <a:lnSpc>
                  <a:spcPct val="100000"/>
                </a:lnSpc>
                <a:spcBef>
                  <a:spcPts val="0"/>
                </a:spcBef>
                <a:spcAft>
                  <a:spcPts val="0"/>
                </a:spcAft>
                <a:buClrTx/>
                <a:buSzTx/>
                <a:buFontTx/>
                <a:buBlip>
                  <a:blip r:embed="rId3"/>
                </a:buBlip>
                <a:tabLst/>
                <a:defRPr/>
              </a:pPr>
              <a:endParaRPr kumimoji="0" lang="en-US" sz="1800" b="0" i="0" u="none" strike="noStrike" kern="0" cap="none" spc="0" normalizeH="0" baseline="0" noProof="0" err="1">
                <a:ln>
                  <a:noFill/>
                </a:ln>
                <a:solidFill>
                  <a:srgbClr val="000000">
                    <a:lumMod val="85000"/>
                    <a:lumOff val="15000"/>
                  </a:srgbClr>
                </a:soli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789BFD7D-C188-4053-A6FE-7C4BD7D37B5B}"/>
                </a:ext>
              </a:extLst>
            </p:cNvPr>
            <p:cNvCxnSpPr>
              <a:stCxn id="49" idx="0"/>
              <a:endCxn id="49" idx="2"/>
            </p:cNvCxnSpPr>
            <p:nvPr/>
          </p:nvCxnSpPr>
          <p:spPr>
            <a:xfrm>
              <a:off x="3848100" y="4008876"/>
              <a:ext cx="0" cy="486968"/>
            </a:xfrm>
            <a:prstGeom prst="line">
              <a:avLst/>
            </a:prstGeom>
            <a:noFill/>
            <a:ln w="25400" cap="flat" cmpd="sng" algn="ctr">
              <a:solidFill>
                <a:srgbClr val="129038"/>
              </a:solidFill>
              <a:prstDash val="solid"/>
            </a:ln>
            <a:effectLst/>
          </p:spPr>
        </p:cxnSp>
        <p:cxnSp>
          <p:nvCxnSpPr>
            <p:cNvPr id="51" name="Straight Connector 50">
              <a:extLst>
                <a:ext uri="{FF2B5EF4-FFF2-40B4-BE49-F238E27FC236}">
                  <a16:creationId xmlns:a16="http://schemas.microsoft.com/office/drawing/2014/main" id="{42BF4517-F7D8-43E3-B524-8CA7482E9F10}"/>
                </a:ext>
              </a:extLst>
            </p:cNvPr>
            <p:cNvCxnSpPr/>
            <p:nvPr/>
          </p:nvCxnSpPr>
          <p:spPr>
            <a:xfrm>
              <a:off x="4027714" y="4008876"/>
              <a:ext cx="0" cy="486968"/>
            </a:xfrm>
            <a:prstGeom prst="line">
              <a:avLst/>
            </a:prstGeom>
            <a:noFill/>
            <a:ln w="25400" cap="flat" cmpd="sng" algn="ctr">
              <a:solidFill>
                <a:srgbClr val="129038"/>
              </a:solidFill>
              <a:prstDash val="solid"/>
            </a:ln>
            <a:effectLst/>
          </p:spPr>
        </p:cxnSp>
        <p:cxnSp>
          <p:nvCxnSpPr>
            <p:cNvPr id="52" name="Straight Connector 51">
              <a:extLst>
                <a:ext uri="{FF2B5EF4-FFF2-40B4-BE49-F238E27FC236}">
                  <a16:creationId xmlns:a16="http://schemas.microsoft.com/office/drawing/2014/main" id="{0D878A6F-8D76-4F71-B3DF-CB0033161610}"/>
                </a:ext>
              </a:extLst>
            </p:cNvPr>
            <p:cNvCxnSpPr/>
            <p:nvPr/>
          </p:nvCxnSpPr>
          <p:spPr>
            <a:xfrm>
              <a:off x="3669475" y="4008876"/>
              <a:ext cx="0" cy="486968"/>
            </a:xfrm>
            <a:prstGeom prst="line">
              <a:avLst/>
            </a:prstGeom>
            <a:noFill/>
            <a:ln w="25400" cap="flat" cmpd="sng" algn="ctr">
              <a:solidFill>
                <a:srgbClr val="129038"/>
              </a:solidFill>
              <a:prstDash val="solid"/>
            </a:ln>
            <a:effectLst/>
          </p:spPr>
        </p:cxnSp>
        <p:cxnSp>
          <p:nvCxnSpPr>
            <p:cNvPr id="53" name="Straight Connector 52">
              <a:extLst>
                <a:ext uri="{FF2B5EF4-FFF2-40B4-BE49-F238E27FC236}">
                  <a16:creationId xmlns:a16="http://schemas.microsoft.com/office/drawing/2014/main" id="{D8F759EA-EE1E-423C-9DF6-858D8814E23A}"/>
                </a:ext>
              </a:extLst>
            </p:cNvPr>
            <p:cNvCxnSpPr/>
            <p:nvPr/>
          </p:nvCxnSpPr>
          <p:spPr>
            <a:xfrm>
              <a:off x="3505200" y="4343400"/>
              <a:ext cx="685800" cy="0"/>
            </a:xfrm>
            <a:prstGeom prst="line">
              <a:avLst/>
            </a:prstGeom>
            <a:noFill/>
            <a:ln w="25400" cap="flat" cmpd="sng" algn="ctr">
              <a:solidFill>
                <a:srgbClr val="129038"/>
              </a:solidFill>
              <a:prstDash val="solid"/>
            </a:ln>
            <a:effectLst/>
          </p:spPr>
        </p:cxnSp>
        <p:cxnSp>
          <p:nvCxnSpPr>
            <p:cNvPr id="54" name="Straight Connector 53">
              <a:extLst>
                <a:ext uri="{FF2B5EF4-FFF2-40B4-BE49-F238E27FC236}">
                  <a16:creationId xmlns:a16="http://schemas.microsoft.com/office/drawing/2014/main" id="{CF7F527E-54FF-4642-A2CC-33D013940C87}"/>
                </a:ext>
              </a:extLst>
            </p:cNvPr>
            <p:cNvCxnSpPr/>
            <p:nvPr/>
          </p:nvCxnSpPr>
          <p:spPr>
            <a:xfrm>
              <a:off x="3505200" y="4191000"/>
              <a:ext cx="685800" cy="0"/>
            </a:xfrm>
            <a:prstGeom prst="line">
              <a:avLst/>
            </a:prstGeom>
            <a:noFill/>
            <a:ln w="25400" cap="flat" cmpd="sng" algn="ctr">
              <a:solidFill>
                <a:srgbClr val="0C6126"/>
              </a:solidFill>
              <a:prstDash val="solid"/>
            </a:ln>
            <a:effectLst/>
          </p:spPr>
        </p:cxnSp>
        <p:sp>
          <p:nvSpPr>
            <p:cNvPr id="55" name="Rectangle 54">
              <a:extLst>
                <a:ext uri="{FF2B5EF4-FFF2-40B4-BE49-F238E27FC236}">
                  <a16:creationId xmlns:a16="http://schemas.microsoft.com/office/drawing/2014/main" id="{C0220069-8AAC-43AA-989A-1D194AE6B5F5}"/>
                </a:ext>
              </a:extLst>
            </p:cNvPr>
            <p:cNvSpPr/>
            <p:nvPr/>
          </p:nvSpPr>
          <p:spPr>
            <a:xfrm>
              <a:off x="3669475" y="4008876"/>
              <a:ext cx="178625" cy="182124"/>
            </a:xfrm>
            <a:prstGeom prst="rect">
              <a:avLst/>
            </a:prstGeom>
            <a:solidFill>
              <a:srgbClr val="129038">
                <a:lumMod val="75000"/>
              </a:srgbClr>
            </a:solidFill>
            <a:ln w="25400" cap="flat" cmpd="sng" algn="ctr">
              <a:solidFill>
                <a:srgbClr val="129038"/>
              </a:solidFill>
              <a:prstDash val="solid"/>
            </a:ln>
            <a:effectLst/>
          </p:spPr>
          <p:txBody>
            <a:bodyPr rtlCol="0" anchor="ctr"/>
            <a:lstStyle/>
            <a:p>
              <a:pPr marL="228600" marR="0" lvl="0" indent="-228600" algn="ctr" defTabSz="457200" eaLnBrk="1" fontAlgn="auto" latinLnBrk="0" hangingPunct="1">
                <a:lnSpc>
                  <a:spcPct val="100000"/>
                </a:lnSpc>
                <a:spcBef>
                  <a:spcPts val="0"/>
                </a:spcBef>
                <a:spcAft>
                  <a:spcPts val="0"/>
                </a:spcAft>
                <a:buClrTx/>
                <a:buSzTx/>
                <a:buFontTx/>
                <a:buBlip>
                  <a:blip r:embed="rId3"/>
                </a:buBlip>
                <a:tabLst/>
                <a:defRPr/>
              </a:pPr>
              <a:endParaRPr kumimoji="0" lang="en-US" sz="1800" b="0" i="0" u="none" strike="noStrike" kern="0" cap="none" spc="0" normalizeH="0" baseline="0" noProof="0" err="1">
                <a:ln>
                  <a:noFill/>
                </a:ln>
                <a:solidFill>
                  <a:srgbClr val="000000">
                    <a:lumMod val="85000"/>
                    <a:lumOff val="15000"/>
                  </a:srgbClr>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BAF0281-F830-4A5D-87D2-965044A6AD26}"/>
              </a:ext>
            </a:extLst>
          </p:cNvPr>
          <p:cNvGrpSpPr/>
          <p:nvPr/>
        </p:nvGrpSpPr>
        <p:grpSpPr>
          <a:xfrm>
            <a:off x="1283348" y="1824039"/>
            <a:ext cx="1766455" cy="1395631"/>
            <a:chOff x="1283348" y="1824039"/>
            <a:chExt cx="1766455" cy="1395631"/>
          </a:xfrm>
        </p:grpSpPr>
        <p:pic>
          <p:nvPicPr>
            <p:cNvPr id="24" name="Picture 23">
              <a:extLst>
                <a:ext uri="{FF2B5EF4-FFF2-40B4-BE49-F238E27FC236}">
                  <a16:creationId xmlns:a16="http://schemas.microsoft.com/office/drawing/2014/main" id="{79BF090F-B825-40D6-AB02-959C54A997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5808" y="2457670"/>
              <a:ext cx="762000" cy="762000"/>
            </a:xfrm>
            <a:prstGeom prst="rect">
              <a:avLst/>
            </a:prstGeom>
          </p:spPr>
        </p:pic>
        <p:grpSp>
          <p:nvGrpSpPr>
            <p:cNvPr id="27" name="Group 26">
              <a:extLst>
                <a:ext uri="{FF2B5EF4-FFF2-40B4-BE49-F238E27FC236}">
                  <a16:creationId xmlns:a16="http://schemas.microsoft.com/office/drawing/2014/main" id="{AC7E597D-3C3A-4543-B73C-539F6C4CBD0C}"/>
                </a:ext>
              </a:extLst>
            </p:cNvPr>
            <p:cNvGrpSpPr/>
            <p:nvPr/>
          </p:nvGrpSpPr>
          <p:grpSpPr>
            <a:xfrm>
              <a:off x="1283348" y="1824039"/>
              <a:ext cx="1766455" cy="646331"/>
              <a:chOff x="748145" y="3392269"/>
              <a:chExt cx="1766455" cy="646331"/>
            </a:xfrm>
          </p:grpSpPr>
          <p:sp>
            <p:nvSpPr>
              <p:cNvPr id="47" name="TextBox 46">
                <a:extLst>
                  <a:ext uri="{FF2B5EF4-FFF2-40B4-BE49-F238E27FC236}">
                    <a16:creationId xmlns:a16="http://schemas.microsoft.com/office/drawing/2014/main" id="{AD0D7C08-053D-41BE-8034-D835BE3BA986}"/>
                  </a:ext>
                </a:extLst>
              </p:cNvPr>
              <p:cNvSpPr txBox="1"/>
              <p:nvPr/>
            </p:nvSpPr>
            <p:spPr>
              <a:xfrm>
                <a:off x="1066800" y="3392269"/>
                <a:ext cx="1447800" cy="64633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200" b="0" i="0" u="none" strike="noStrike" kern="0" cap="none" spc="0" normalizeH="0" baseline="0" noProof="0">
                    <a:ln>
                      <a:noFill/>
                    </a:ln>
                    <a:solidFill>
                      <a:srgbClr val="000000">
                        <a:lumMod val="85000"/>
                        <a:lumOff val="15000"/>
                      </a:srgbClr>
                    </a:solidFill>
                    <a:effectLst/>
                    <a:uLnTx/>
                    <a:uFillTx/>
                  </a:rPr>
                  <a:t>Data modification statement sent by application</a:t>
                </a:r>
              </a:p>
            </p:txBody>
          </p:sp>
          <p:sp>
            <p:nvSpPr>
              <p:cNvPr id="48" name="Oval 47">
                <a:extLst>
                  <a:ext uri="{FF2B5EF4-FFF2-40B4-BE49-F238E27FC236}">
                    <a16:creationId xmlns:a16="http://schemas.microsoft.com/office/drawing/2014/main" id="{217D092E-1AE8-48A4-9760-F24BF9C6A345}"/>
                  </a:ext>
                </a:extLst>
              </p:cNvPr>
              <p:cNvSpPr/>
              <p:nvPr/>
            </p:nvSpPr>
            <p:spPr>
              <a:xfrm>
                <a:off x="748145" y="3563034"/>
                <a:ext cx="304800" cy="304800"/>
              </a:xfrm>
              <a:prstGeom prst="ellipse">
                <a:avLst/>
              </a:prstGeom>
              <a:noFill/>
              <a:ln w="25400" cap="flat" cmpd="sng" algn="ctr">
                <a:solidFill>
                  <a:srgbClr val="0E715F">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Segoe UI"/>
                    <a:ea typeface="+mn-ea"/>
                    <a:cs typeface="+mn-cs"/>
                  </a:rPr>
                  <a:t>1</a:t>
                </a:r>
              </a:p>
            </p:txBody>
          </p:sp>
        </p:grpSp>
      </p:grpSp>
      <p:grpSp>
        <p:nvGrpSpPr>
          <p:cNvPr id="28" name="Group 27">
            <a:extLst>
              <a:ext uri="{FF2B5EF4-FFF2-40B4-BE49-F238E27FC236}">
                <a16:creationId xmlns:a16="http://schemas.microsoft.com/office/drawing/2014/main" id="{71FA28A3-905E-4C54-B636-59255A167AD8}"/>
              </a:ext>
            </a:extLst>
          </p:cNvPr>
          <p:cNvGrpSpPr/>
          <p:nvPr/>
        </p:nvGrpSpPr>
        <p:grpSpPr>
          <a:xfrm>
            <a:off x="3483448" y="3460970"/>
            <a:ext cx="2536352" cy="646331"/>
            <a:chOff x="1029390" y="3392269"/>
            <a:chExt cx="2536352" cy="646331"/>
          </a:xfrm>
        </p:grpSpPr>
        <p:sp>
          <p:nvSpPr>
            <p:cNvPr id="45" name="TextBox 44">
              <a:extLst>
                <a:ext uri="{FF2B5EF4-FFF2-40B4-BE49-F238E27FC236}">
                  <a16:creationId xmlns:a16="http://schemas.microsoft.com/office/drawing/2014/main" id="{4BEDE7BA-DE91-46DF-BB48-D831F8E38877}"/>
                </a:ext>
              </a:extLst>
            </p:cNvPr>
            <p:cNvSpPr txBox="1"/>
            <p:nvPr/>
          </p:nvSpPr>
          <p:spPr>
            <a:xfrm>
              <a:off x="1348044" y="3392269"/>
              <a:ext cx="2217698" cy="64633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200" b="0" i="0" u="none" strike="noStrike" kern="0" cap="none" spc="0" normalizeH="0" baseline="0" noProof="0">
                  <a:ln>
                    <a:noFill/>
                  </a:ln>
                  <a:solidFill>
                    <a:srgbClr val="000000">
                      <a:lumMod val="85000"/>
                      <a:lumOff val="15000"/>
                    </a:srgbClr>
                  </a:solidFill>
                  <a:effectLst/>
                  <a:uLnTx/>
                  <a:uFillTx/>
                </a:rPr>
                <a:t>Affected data pages are located in or read into the buffer cache and modified</a:t>
              </a:r>
            </a:p>
          </p:txBody>
        </p:sp>
        <p:sp>
          <p:nvSpPr>
            <p:cNvPr id="46" name="Oval 45">
              <a:extLst>
                <a:ext uri="{FF2B5EF4-FFF2-40B4-BE49-F238E27FC236}">
                  <a16:creationId xmlns:a16="http://schemas.microsoft.com/office/drawing/2014/main" id="{33ECC6DB-AE73-4055-9E56-57DAB47187B7}"/>
                </a:ext>
              </a:extLst>
            </p:cNvPr>
            <p:cNvSpPr/>
            <p:nvPr/>
          </p:nvSpPr>
          <p:spPr>
            <a:xfrm>
              <a:off x="1029390" y="3563034"/>
              <a:ext cx="304800" cy="304800"/>
            </a:xfrm>
            <a:prstGeom prst="ellipse">
              <a:avLst/>
            </a:prstGeom>
            <a:noFill/>
            <a:ln w="25400" cap="flat" cmpd="sng" algn="ctr">
              <a:solidFill>
                <a:srgbClr val="0E715F">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Segoe UI"/>
                  <a:ea typeface="+mn-ea"/>
                  <a:cs typeface="+mn-cs"/>
                </a:rPr>
                <a:t>3</a:t>
              </a:r>
            </a:p>
          </p:txBody>
        </p:sp>
      </p:grpSp>
      <p:sp>
        <p:nvSpPr>
          <p:cNvPr id="29" name="TextBox 28">
            <a:extLst>
              <a:ext uri="{FF2B5EF4-FFF2-40B4-BE49-F238E27FC236}">
                <a16:creationId xmlns:a16="http://schemas.microsoft.com/office/drawing/2014/main" id="{71083F77-C6CF-4EA7-BC33-6EA5970B306C}"/>
              </a:ext>
            </a:extLst>
          </p:cNvPr>
          <p:cNvSpPr txBox="1"/>
          <p:nvPr/>
        </p:nvSpPr>
        <p:spPr>
          <a:xfrm>
            <a:off x="3786064" y="2241770"/>
            <a:ext cx="113212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200" b="0" i="0" u="none" strike="noStrike" kern="0" cap="none" spc="0" normalizeH="0" baseline="0" noProof="0">
                <a:ln>
                  <a:noFill/>
                </a:ln>
                <a:solidFill>
                  <a:srgbClr val="000000">
                    <a:lumMod val="85000"/>
                    <a:lumOff val="15000"/>
                  </a:srgbClr>
                </a:solidFill>
                <a:effectLst/>
                <a:uLnTx/>
                <a:uFillTx/>
              </a:rPr>
              <a:t>Buffer cache</a:t>
            </a:r>
          </a:p>
        </p:txBody>
      </p:sp>
      <p:grpSp>
        <p:nvGrpSpPr>
          <p:cNvPr id="30" name="Group 29">
            <a:extLst>
              <a:ext uri="{FF2B5EF4-FFF2-40B4-BE49-F238E27FC236}">
                <a16:creationId xmlns:a16="http://schemas.microsoft.com/office/drawing/2014/main" id="{257E6A03-F81F-4F52-96F2-F3EF6DB41D5C}"/>
              </a:ext>
            </a:extLst>
          </p:cNvPr>
          <p:cNvGrpSpPr/>
          <p:nvPr/>
        </p:nvGrpSpPr>
        <p:grpSpPr>
          <a:xfrm>
            <a:off x="5183403" y="1824038"/>
            <a:ext cx="2420941" cy="461665"/>
            <a:chOff x="748145" y="3392269"/>
            <a:chExt cx="2420941" cy="444499"/>
          </a:xfrm>
        </p:grpSpPr>
        <p:sp>
          <p:nvSpPr>
            <p:cNvPr id="43" name="TextBox 42">
              <a:extLst>
                <a:ext uri="{FF2B5EF4-FFF2-40B4-BE49-F238E27FC236}">
                  <a16:creationId xmlns:a16="http://schemas.microsoft.com/office/drawing/2014/main" id="{D22D7BD8-D88C-4ADF-865E-AFA7A72836A8}"/>
                </a:ext>
              </a:extLst>
            </p:cNvPr>
            <p:cNvSpPr txBox="1"/>
            <p:nvPr/>
          </p:nvSpPr>
          <p:spPr>
            <a:xfrm>
              <a:off x="1066799" y="3392269"/>
              <a:ext cx="2102287" cy="4444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200" b="0" i="0" u="none" strike="noStrike" kern="0" cap="none" spc="0" normalizeH="0" baseline="0" noProof="0">
                  <a:ln>
                    <a:noFill/>
                  </a:ln>
                  <a:solidFill>
                    <a:srgbClr val="000000">
                      <a:lumMod val="85000"/>
                      <a:lumOff val="15000"/>
                    </a:srgbClr>
                  </a:solidFill>
                  <a:effectLst/>
                  <a:uLnTx/>
                  <a:uFillTx/>
                </a:rPr>
                <a:t>Log cache record is flushed to the transaction log</a:t>
              </a:r>
            </a:p>
          </p:txBody>
        </p:sp>
        <p:sp>
          <p:nvSpPr>
            <p:cNvPr id="44" name="Oval 43">
              <a:extLst>
                <a:ext uri="{FF2B5EF4-FFF2-40B4-BE49-F238E27FC236}">
                  <a16:creationId xmlns:a16="http://schemas.microsoft.com/office/drawing/2014/main" id="{CF0A32B6-345A-4068-A165-FC0AFDF591F2}"/>
                </a:ext>
              </a:extLst>
            </p:cNvPr>
            <p:cNvSpPr/>
            <p:nvPr/>
          </p:nvSpPr>
          <p:spPr>
            <a:xfrm>
              <a:off x="748145" y="3470701"/>
              <a:ext cx="304800" cy="304800"/>
            </a:xfrm>
            <a:prstGeom prst="ellipse">
              <a:avLst/>
            </a:prstGeom>
            <a:noFill/>
            <a:ln w="25400" cap="flat" cmpd="sng" algn="ctr">
              <a:solidFill>
                <a:srgbClr val="0E715F">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Segoe UI"/>
                  <a:ea typeface="+mn-ea"/>
                  <a:cs typeface="+mn-cs"/>
                </a:rPr>
                <a:t>4</a:t>
              </a:r>
            </a:p>
          </p:txBody>
        </p:sp>
      </p:grpSp>
      <p:grpSp>
        <p:nvGrpSpPr>
          <p:cNvPr id="31" name="Group 30">
            <a:extLst>
              <a:ext uri="{FF2B5EF4-FFF2-40B4-BE49-F238E27FC236}">
                <a16:creationId xmlns:a16="http://schemas.microsoft.com/office/drawing/2014/main" id="{16995149-35DE-46FA-AE4A-4DF6625F5A12}"/>
              </a:ext>
            </a:extLst>
          </p:cNvPr>
          <p:cNvGrpSpPr/>
          <p:nvPr/>
        </p:nvGrpSpPr>
        <p:grpSpPr>
          <a:xfrm>
            <a:off x="5658062" y="3079970"/>
            <a:ext cx="2223514" cy="461665"/>
            <a:chOff x="748145" y="3392269"/>
            <a:chExt cx="2223514" cy="444499"/>
          </a:xfrm>
        </p:grpSpPr>
        <p:sp>
          <p:nvSpPr>
            <p:cNvPr id="41" name="TextBox 40">
              <a:extLst>
                <a:ext uri="{FF2B5EF4-FFF2-40B4-BE49-F238E27FC236}">
                  <a16:creationId xmlns:a16="http://schemas.microsoft.com/office/drawing/2014/main" id="{762E879C-99B7-4673-AF13-6517F59E6117}"/>
                </a:ext>
              </a:extLst>
            </p:cNvPr>
            <p:cNvSpPr txBox="1"/>
            <p:nvPr/>
          </p:nvSpPr>
          <p:spPr>
            <a:xfrm>
              <a:off x="1066800" y="3392269"/>
              <a:ext cx="1904859" cy="4444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200" b="0" i="0" u="none" strike="noStrike" kern="0" cap="none" spc="0" normalizeH="0" baseline="0" noProof="0">
                  <a:ln>
                    <a:noFill/>
                  </a:ln>
                  <a:solidFill>
                    <a:srgbClr val="000000">
                      <a:lumMod val="85000"/>
                      <a:lumOff val="15000"/>
                    </a:srgbClr>
                  </a:solidFill>
                  <a:effectLst/>
                  <a:uLnTx/>
                  <a:uFillTx/>
                </a:rPr>
                <a:t>Dirty pages are written to disk</a:t>
              </a:r>
            </a:p>
          </p:txBody>
        </p:sp>
        <p:sp>
          <p:nvSpPr>
            <p:cNvPr id="42" name="Oval 41">
              <a:extLst>
                <a:ext uri="{FF2B5EF4-FFF2-40B4-BE49-F238E27FC236}">
                  <a16:creationId xmlns:a16="http://schemas.microsoft.com/office/drawing/2014/main" id="{B5E36DBA-CE28-481D-B6E1-331D17803DB8}"/>
                </a:ext>
              </a:extLst>
            </p:cNvPr>
            <p:cNvSpPr/>
            <p:nvPr/>
          </p:nvSpPr>
          <p:spPr>
            <a:xfrm>
              <a:off x="748145" y="3470701"/>
              <a:ext cx="304800" cy="304800"/>
            </a:xfrm>
            <a:prstGeom prst="ellipse">
              <a:avLst/>
            </a:prstGeom>
            <a:noFill/>
            <a:ln w="25400" cap="flat" cmpd="sng" algn="ctr">
              <a:solidFill>
                <a:srgbClr val="0E715F">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Segoe UI"/>
                  <a:ea typeface="+mn-ea"/>
                  <a:cs typeface="+mn-cs"/>
                </a:rPr>
                <a:t>5</a:t>
              </a:r>
            </a:p>
          </p:txBody>
        </p:sp>
      </p:grpSp>
      <p:grpSp>
        <p:nvGrpSpPr>
          <p:cNvPr id="32" name="Group 31">
            <a:extLst>
              <a:ext uri="{FF2B5EF4-FFF2-40B4-BE49-F238E27FC236}">
                <a16:creationId xmlns:a16="http://schemas.microsoft.com/office/drawing/2014/main" id="{9A65D398-AE60-49A9-BC32-D75C753FD3E1}"/>
              </a:ext>
            </a:extLst>
          </p:cNvPr>
          <p:cNvGrpSpPr/>
          <p:nvPr/>
        </p:nvGrpSpPr>
        <p:grpSpPr>
          <a:xfrm>
            <a:off x="5160581" y="2317970"/>
            <a:ext cx="1535946" cy="414603"/>
            <a:chOff x="4625378" y="3914001"/>
            <a:chExt cx="1535946" cy="414603"/>
          </a:xfrm>
        </p:grpSpPr>
        <p:pic>
          <p:nvPicPr>
            <p:cNvPr id="39" name="Picture 38" descr="C:\Work\PAG_icon library\database green.png">
              <a:extLst>
                <a:ext uri="{FF2B5EF4-FFF2-40B4-BE49-F238E27FC236}">
                  <a16:creationId xmlns:a16="http://schemas.microsoft.com/office/drawing/2014/main" id="{91895A81-E363-40A7-9EE4-76F4AE47AAD7}"/>
                </a:ext>
              </a:extLst>
            </p:cNvPr>
            <p:cNvPicPr>
              <a:picLocks noChangeAspect="1" noChangeArrowheads="1"/>
            </p:cNvPicPr>
            <p:nvPr/>
          </p:nvPicPr>
          <p:blipFill>
            <a:blip r:embed="rId5" cstate="print"/>
            <a:srcRect/>
            <a:stretch>
              <a:fillRect/>
            </a:stretch>
          </p:blipFill>
          <p:spPr bwMode="auto">
            <a:xfrm>
              <a:off x="4625378" y="3962400"/>
              <a:ext cx="327622" cy="366204"/>
            </a:xfrm>
            <a:prstGeom prst="rect">
              <a:avLst/>
            </a:prstGeom>
            <a:noFill/>
          </p:spPr>
        </p:pic>
        <p:sp>
          <p:nvSpPr>
            <p:cNvPr id="40" name="TextBox 39">
              <a:extLst>
                <a:ext uri="{FF2B5EF4-FFF2-40B4-BE49-F238E27FC236}">
                  <a16:creationId xmlns:a16="http://schemas.microsoft.com/office/drawing/2014/main" id="{5BC1B319-9E74-43AF-8BD5-52D4FC9ED880}"/>
                </a:ext>
              </a:extLst>
            </p:cNvPr>
            <p:cNvSpPr txBox="1"/>
            <p:nvPr/>
          </p:nvSpPr>
          <p:spPr>
            <a:xfrm>
              <a:off x="4876800" y="3914001"/>
              <a:ext cx="1284524"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200" b="0" i="0" u="none" strike="noStrike" kern="0" cap="none" spc="0" normalizeH="0" baseline="0" noProof="0">
                  <a:ln>
                    <a:noFill/>
                  </a:ln>
                  <a:solidFill>
                    <a:srgbClr val="000000">
                      <a:lumMod val="85000"/>
                      <a:lumOff val="15000"/>
                    </a:srgbClr>
                  </a:solidFill>
                  <a:effectLst/>
                  <a:uLnTx/>
                  <a:uFillTx/>
                </a:rPr>
                <a:t>Transaction log</a:t>
              </a:r>
            </a:p>
          </p:txBody>
        </p:sp>
      </p:grpSp>
      <p:grpSp>
        <p:nvGrpSpPr>
          <p:cNvPr id="33" name="Group 32">
            <a:extLst>
              <a:ext uri="{FF2B5EF4-FFF2-40B4-BE49-F238E27FC236}">
                <a16:creationId xmlns:a16="http://schemas.microsoft.com/office/drawing/2014/main" id="{A653AA54-A82D-4E6C-A37D-A862E2248FC3}"/>
              </a:ext>
            </a:extLst>
          </p:cNvPr>
          <p:cNvGrpSpPr/>
          <p:nvPr/>
        </p:nvGrpSpPr>
        <p:grpSpPr>
          <a:xfrm>
            <a:off x="5464164" y="2680339"/>
            <a:ext cx="1167039" cy="414159"/>
            <a:chOff x="4994285" y="4388269"/>
            <a:chExt cx="1167039" cy="414159"/>
          </a:xfrm>
        </p:grpSpPr>
        <p:pic>
          <p:nvPicPr>
            <p:cNvPr id="37" name="Picture 36" descr="C:\Work\PAG_icon library\database green.png">
              <a:extLst>
                <a:ext uri="{FF2B5EF4-FFF2-40B4-BE49-F238E27FC236}">
                  <a16:creationId xmlns:a16="http://schemas.microsoft.com/office/drawing/2014/main" id="{5CA20E78-9A8D-4E45-AF25-A386ED4E0C99}"/>
                </a:ext>
              </a:extLst>
            </p:cNvPr>
            <p:cNvPicPr>
              <a:picLocks noChangeAspect="1" noChangeArrowheads="1"/>
            </p:cNvPicPr>
            <p:nvPr/>
          </p:nvPicPr>
          <p:blipFill>
            <a:blip r:embed="rId5" cstate="print"/>
            <a:srcRect/>
            <a:stretch>
              <a:fillRect/>
            </a:stretch>
          </p:blipFill>
          <p:spPr bwMode="auto">
            <a:xfrm>
              <a:off x="4994285" y="4436668"/>
              <a:ext cx="329184" cy="365760"/>
            </a:xfrm>
            <a:prstGeom prst="rect">
              <a:avLst/>
            </a:prstGeom>
            <a:noFill/>
          </p:spPr>
        </p:pic>
        <p:sp>
          <p:nvSpPr>
            <p:cNvPr id="38" name="TextBox 37">
              <a:extLst>
                <a:ext uri="{FF2B5EF4-FFF2-40B4-BE49-F238E27FC236}">
                  <a16:creationId xmlns:a16="http://schemas.microsoft.com/office/drawing/2014/main" id="{7D7C7DC1-221A-45CC-85E5-133B5C1EBAF2}"/>
                </a:ext>
              </a:extLst>
            </p:cNvPr>
            <p:cNvSpPr txBox="1"/>
            <p:nvPr/>
          </p:nvSpPr>
          <p:spPr>
            <a:xfrm>
              <a:off x="5268676" y="4388269"/>
              <a:ext cx="892648"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200" b="0" i="0" u="none" strike="noStrike" kern="0" cap="none" spc="0" normalizeH="0" baseline="0" noProof="0">
                  <a:ln>
                    <a:noFill/>
                  </a:ln>
                  <a:solidFill>
                    <a:srgbClr val="000000">
                      <a:lumMod val="85000"/>
                      <a:lumOff val="15000"/>
                    </a:srgbClr>
                  </a:solidFill>
                  <a:effectLst/>
                  <a:uLnTx/>
                  <a:uFillTx/>
                </a:rPr>
                <a:t>Data file</a:t>
              </a:r>
            </a:p>
          </p:txBody>
        </p:sp>
      </p:grpSp>
      <p:cxnSp>
        <p:nvCxnSpPr>
          <p:cNvPr id="34" name="Straight Arrow Connector 33">
            <a:extLst>
              <a:ext uri="{FF2B5EF4-FFF2-40B4-BE49-F238E27FC236}">
                <a16:creationId xmlns:a16="http://schemas.microsoft.com/office/drawing/2014/main" id="{C2A80F20-5C4D-4D1D-AA8F-5E51AD9E0417}"/>
              </a:ext>
            </a:extLst>
          </p:cNvPr>
          <p:cNvCxnSpPr>
            <a:stCxn id="24" idx="3"/>
            <a:endCxn id="56" idx="1"/>
          </p:cNvCxnSpPr>
          <p:nvPr/>
        </p:nvCxnSpPr>
        <p:spPr>
          <a:xfrm>
            <a:off x="2477808" y="2838670"/>
            <a:ext cx="724395" cy="0"/>
          </a:xfrm>
          <a:prstGeom prst="straightConnector1">
            <a:avLst/>
          </a:prstGeom>
          <a:noFill/>
          <a:ln w="25400" cap="flat" cmpd="sng" algn="ctr">
            <a:solidFill>
              <a:srgbClr val="000000"/>
            </a:solidFill>
            <a:prstDash val="solid"/>
            <a:tailEnd type="triangle" w="lg" len="med"/>
          </a:ln>
          <a:effectLst/>
        </p:spPr>
      </p:cxnSp>
      <p:cxnSp>
        <p:nvCxnSpPr>
          <p:cNvPr id="35" name="Straight Arrow Connector 34">
            <a:extLst>
              <a:ext uri="{FF2B5EF4-FFF2-40B4-BE49-F238E27FC236}">
                <a16:creationId xmlns:a16="http://schemas.microsoft.com/office/drawing/2014/main" id="{4496FD16-442D-4D2A-ADA4-1E7A3A1C93B5}"/>
              </a:ext>
            </a:extLst>
          </p:cNvPr>
          <p:cNvCxnSpPr>
            <a:endCxn id="39" idx="1"/>
          </p:cNvCxnSpPr>
          <p:nvPr/>
        </p:nvCxnSpPr>
        <p:spPr>
          <a:xfrm>
            <a:off x="4572000" y="2549471"/>
            <a:ext cx="588581" cy="0"/>
          </a:xfrm>
          <a:prstGeom prst="straightConnector1">
            <a:avLst/>
          </a:prstGeom>
          <a:noFill/>
          <a:ln w="25400" cap="flat" cmpd="sng" algn="ctr">
            <a:solidFill>
              <a:srgbClr val="000000"/>
            </a:solidFill>
            <a:prstDash val="solid"/>
            <a:tailEnd type="triangle" w="lg" len="med"/>
          </a:ln>
          <a:effectLst/>
        </p:spPr>
      </p:cxnSp>
      <p:cxnSp>
        <p:nvCxnSpPr>
          <p:cNvPr id="36" name="Straight Arrow Connector 35">
            <a:extLst>
              <a:ext uri="{FF2B5EF4-FFF2-40B4-BE49-F238E27FC236}">
                <a16:creationId xmlns:a16="http://schemas.microsoft.com/office/drawing/2014/main" id="{A09AD674-CE08-4564-BDDC-6392FE66EE08}"/>
              </a:ext>
            </a:extLst>
          </p:cNvPr>
          <p:cNvCxnSpPr>
            <a:endCxn id="37" idx="1"/>
          </p:cNvCxnSpPr>
          <p:nvPr/>
        </p:nvCxnSpPr>
        <p:spPr>
          <a:xfrm>
            <a:off x="4572000" y="2911618"/>
            <a:ext cx="892164" cy="0"/>
          </a:xfrm>
          <a:prstGeom prst="straightConnector1">
            <a:avLst/>
          </a:prstGeom>
          <a:noFill/>
          <a:ln w="25400" cap="flat" cmpd="sng" algn="ctr">
            <a:solidFill>
              <a:srgbClr val="000000"/>
            </a:solidFill>
            <a:prstDash val="solid"/>
            <a:tailEnd type="triangle" w="lg" len="med"/>
          </a:ln>
          <a:effectLst/>
        </p:spPr>
      </p:cxnSp>
      <p:grpSp>
        <p:nvGrpSpPr>
          <p:cNvPr id="58" name="Group 57">
            <a:extLst>
              <a:ext uri="{FF2B5EF4-FFF2-40B4-BE49-F238E27FC236}">
                <a16:creationId xmlns:a16="http://schemas.microsoft.com/office/drawing/2014/main" id="{2DC5B4D2-CA82-4956-BA55-374E5BBBC4B2}"/>
              </a:ext>
            </a:extLst>
          </p:cNvPr>
          <p:cNvGrpSpPr/>
          <p:nvPr/>
        </p:nvGrpSpPr>
        <p:grpSpPr>
          <a:xfrm>
            <a:off x="3046445" y="1760406"/>
            <a:ext cx="2099177" cy="461665"/>
            <a:chOff x="3046445" y="1760406"/>
            <a:chExt cx="2099177" cy="461665"/>
          </a:xfrm>
        </p:grpSpPr>
        <p:sp>
          <p:nvSpPr>
            <p:cNvPr id="20" name="TextBox 19">
              <a:extLst>
                <a:ext uri="{FF2B5EF4-FFF2-40B4-BE49-F238E27FC236}">
                  <a16:creationId xmlns:a16="http://schemas.microsoft.com/office/drawing/2014/main" id="{10F39EF2-F4B4-47FA-AAEA-3D7793EDE37B}"/>
                </a:ext>
              </a:extLst>
            </p:cNvPr>
            <p:cNvSpPr txBox="1"/>
            <p:nvPr/>
          </p:nvSpPr>
          <p:spPr>
            <a:xfrm>
              <a:off x="3410480" y="1760406"/>
              <a:ext cx="1735142" cy="46166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Pct val="110000"/>
                <a:buFontTx/>
                <a:buNone/>
                <a:tabLst/>
                <a:defRPr/>
              </a:pPr>
              <a:r>
                <a:rPr kumimoji="0" lang="en-US" sz="1200" b="0" i="0" u="none" strike="noStrike" kern="0" cap="none" spc="0" normalizeH="0" baseline="0" noProof="0">
                  <a:ln>
                    <a:noFill/>
                  </a:ln>
                  <a:solidFill>
                    <a:srgbClr val="000000">
                      <a:lumMod val="85000"/>
                      <a:lumOff val="15000"/>
                    </a:srgbClr>
                  </a:solidFill>
                  <a:effectLst/>
                  <a:uLnTx/>
                  <a:uFillTx/>
                </a:rPr>
                <a:t>Modification recorded in the log cache</a:t>
              </a:r>
            </a:p>
          </p:txBody>
        </p:sp>
        <p:sp>
          <p:nvSpPr>
            <p:cNvPr id="21" name="Oval 20">
              <a:extLst>
                <a:ext uri="{FF2B5EF4-FFF2-40B4-BE49-F238E27FC236}">
                  <a16:creationId xmlns:a16="http://schemas.microsoft.com/office/drawing/2014/main" id="{73BAEDCB-AE89-4B54-9C4B-6B15AAE54ADC}"/>
                </a:ext>
              </a:extLst>
            </p:cNvPr>
            <p:cNvSpPr/>
            <p:nvPr/>
          </p:nvSpPr>
          <p:spPr>
            <a:xfrm>
              <a:off x="3046445" y="1850505"/>
              <a:ext cx="304800" cy="304800"/>
            </a:xfrm>
            <a:prstGeom prst="ellipse">
              <a:avLst/>
            </a:prstGeom>
            <a:noFill/>
            <a:ln w="25400" cap="flat" cmpd="sng" algn="ctr">
              <a:solidFill>
                <a:srgbClr val="0E715F">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lumMod val="85000"/>
                      <a:lumOff val="15000"/>
                    </a:srgbClr>
                  </a:solidFill>
                  <a:effectLst/>
                  <a:uLnTx/>
                  <a:uFillTx/>
                  <a:latin typeface="Segoe UI"/>
                  <a:ea typeface="+mn-ea"/>
                  <a:cs typeface="+mn-cs"/>
                </a:rPr>
                <a:t>2</a:t>
              </a:r>
            </a:p>
          </p:txBody>
        </p:sp>
      </p:grpSp>
    </p:spTree>
    <p:extLst>
      <p:ext uri="{BB962C8B-B14F-4D97-AF65-F5344CB8AC3E}">
        <p14:creationId xmlns:p14="http://schemas.microsoft.com/office/powerpoint/2010/main" val="103384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22" presetClass="entr" presetSubtype="8"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lef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22" presetClass="entr" presetSubtype="8"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left)">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0C55D82-84ED-4A58-BD1C-06EA159FCB3C}"/>
              </a:ext>
            </a:extLst>
          </p:cNvPr>
          <p:cNvSpPr/>
          <p:nvPr/>
        </p:nvSpPr>
        <p:spPr>
          <a:xfrm>
            <a:off x="889174" y="1273061"/>
            <a:ext cx="7365651" cy="2597378"/>
          </a:xfrm>
          <a:prstGeom prst="rect">
            <a:avLst/>
          </a:prstGeom>
        </p:spPr>
        <p:txBody>
          <a:bodyPr wrap="square">
            <a:spAutoFit/>
          </a:bodyPr>
          <a:lstStyle/>
          <a:p>
            <a:pPr>
              <a:lnSpc>
                <a:spcPct val="150000"/>
              </a:lnSpc>
            </a:pPr>
            <a:r>
              <a:rPr lang="en-US" sz="2800" dirty="0">
                <a:solidFill>
                  <a:srgbClr val="111111"/>
                </a:solidFill>
                <a:latin typeface="Segoe UI" panose="020B0502040204020203" pitchFamily="34" charset="0"/>
              </a:rPr>
              <a:t>An </a:t>
            </a:r>
            <a:r>
              <a:rPr lang="en-US" sz="2800" b="1" dirty="0">
                <a:solidFill>
                  <a:schemeClr val="accent2"/>
                </a:solidFill>
              </a:rPr>
              <a:t>in-memory database </a:t>
            </a:r>
            <a:r>
              <a:rPr lang="en-US" sz="2800" dirty="0">
                <a:solidFill>
                  <a:srgbClr val="111111"/>
                </a:solidFill>
                <a:latin typeface="Segoe UI" panose="020B0502040204020203" pitchFamily="34" charset="0"/>
              </a:rPr>
              <a:t>is a </a:t>
            </a:r>
            <a:r>
              <a:rPr lang="en-US" sz="2800" dirty="0">
                <a:solidFill>
                  <a:srgbClr val="111111"/>
                </a:solidFill>
                <a:latin typeface="&amp;quot"/>
              </a:rPr>
              <a:t>RDBMS</a:t>
            </a:r>
            <a:r>
              <a:rPr lang="en-US" sz="2800" dirty="0">
                <a:solidFill>
                  <a:srgbClr val="111111"/>
                </a:solidFill>
                <a:latin typeface="Segoe UI" panose="020B0502040204020203" pitchFamily="34" charset="0"/>
              </a:rPr>
              <a:t> that primarily relies on main </a:t>
            </a:r>
            <a:r>
              <a:rPr lang="en-US" sz="2800" dirty="0">
                <a:solidFill>
                  <a:srgbClr val="111111"/>
                </a:solidFill>
                <a:latin typeface="&amp;quot"/>
              </a:rPr>
              <a:t>memory</a:t>
            </a:r>
            <a:r>
              <a:rPr lang="en-US" sz="2800" dirty="0">
                <a:solidFill>
                  <a:srgbClr val="111111"/>
                </a:solidFill>
                <a:latin typeface="Segoe UI" panose="020B0502040204020203" pitchFamily="34" charset="0"/>
              </a:rPr>
              <a:t> for data storage. It is contrasted with </a:t>
            </a:r>
            <a:r>
              <a:rPr lang="en-US" sz="2800" dirty="0">
                <a:solidFill>
                  <a:srgbClr val="111111"/>
                </a:solidFill>
                <a:latin typeface="&amp;quot"/>
              </a:rPr>
              <a:t>RDBMSs</a:t>
            </a:r>
            <a:r>
              <a:rPr lang="en-US" sz="2800" dirty="0">
                <a:solidFill>
                  <a:srgbClr val="111111"/>
                </a:solidFill>
                <a:latin typeface="Segoe UI" panose="020B0502040204020203" pitchFamily="34" charset="0"/>
              </a:rPr>
              <a:t> that employ a disk mechanism as primary storage.</a:t>
            </a:r>
            <a:endParaRPr lang="en-US" sz="2800" dirty="0"/>
          </a:p>
        </p:txBody>
      </p:sp>
    </p:spTree>
    <p:extLst>
      <p:ext uri="{BB962C8B-B14F-4D97-AF65-F5344CB8AC3E}">
        <p14:creationId xmlns:p14="http://schemas.microsoft.com/office/powerpoint/2010/main" val="4135410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CAFE-BE20-4EA0-9CC0-D7EF6B89C64B}"/>
              </a:ext>
            </a:extLst>
          </p:cNvPr>
          <p:cNvSpPr>
            <a:spLocks noGrp="1"/>
          </p:cNvSpPr>
          <p:nvPr>
            <p:ph type="title"/>
          </p:nvPr>
        </p:nvSpPr>
        <p:spPr/>
        <p:txBody>
          <a:bodyPr/>
          <a:lstStyle/>
          <a:p>
            <a:r>
              <a:rPr lang="en-US"/>
              <a:t>Hardware innovation breeds software innovation</a:t>
            </a:r>
          </a:p>
        </p:txBody>
      </p:sp>
      <p:sp>
        <p:nvSpPr>
          <p:cNvPr id="3" name="Text Placeholder 2">
            <a:extLst>
              <a:ext uri="{FF2B5EF4-FFF2-40B4-BE49-F238E27FC236}">
                <a16:creationId xmlns:a16="http://schemas.microsoft.com/office/drawing/2014/main" id="{692DA232-22FB-4050-B32A-C7827CAB72D3}"/>
              </a:ext>
            </a:extLst>
          </p:cNvPr>
          <p:cNvSpPr>
            <a:spLocks noGrp="1"/>
          </p:cNvSpPr>
          <p:nvPr>
            <p:ph type="body" sz="quarter" idx="10"/>
          </p:nvPr>
        </p:nvSpPr>
        <p:spPr/>
        <p:txBody>
          <a:bodyPr/>
          <a:lstStyle/>
          <a:p>
            <a:r>
              <a:rPr lang="en-US"/>
              <a:t>Rethinking the database engine for the modern era</a:t>
            </a:r>
          </a:p>
        </p:txBody>
      </p:sp>
      <p:sp>
        <p:nvSpPr>
          <p:cNvPr id="5" name="Flowchart: Connector 4">
            <a:extLst>
              <a:ext uri="{FF2B5EF4-FFF2-40B4-BE49-F238E27FC236}">
                <a16:creationId xmlns:a16="http://schemas.microsoft.com/office/drawing/2014/main" id="{0725C339-7319-4B3E-BDB6-042ED92CA10B}"/>
              </a:ext>
            </a:extLst>
          </p:cNvPr>
          <p:cNvSpPr/>
          <p:nvPr/>
        </p:nvSpPr>
        <p:spPr>
          <a:xfrm>
            <a:off x="388242" y="2813702"/>
            <a:ext cx="2163030" cy="1891862"/>
          </a:xfrm>
          <a:prstGeom prst="flowChartConnector">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solidFill>
                  <a:schemeClr val="bg2"/>
                </a:solidFill>
              </a:rPr>
              <a:t>What does data storage look like?</a:t>
            </a:r>
          </a:p>
        </p:txBody>
      </p:sp>
      <p:sp>
        <p:nvSpPr>
          <p:cNvPr id="6" name="Flowchart: Connector 5">
            <a:extLst>
              <a:ext uri="{FF2B5EF4-FFF2-40B4-BE49-F238E27FC236}">
                <a16:creationId xmlns:a16="http://schemas.microsoft.com/office/drawing/2014/main" id="{DE46CCDA-4446-4DD1-9C21-A3481EF6611F}"/>
              </a:ext>
            </a:extLst>
          </p:cNvPr>
          <p:cNvSpPr/>
          <p:nvPr/>
        </p:nvSpPr>
        <p:spPr>
          <a:xfrm>
            <a:off x="3471834" y="2813702"/>
            <a:ext cx="2163030" cy="1891862"/>
          </a:xfrm>
          <a:prstGeom prst="flowChartConnector">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solidFill>
                  <a:schemeClr val="bg2"/>
                </a:solidFill>
              </a:rPr>
              <a:t>How does resiliency change?</a:t>
            </a:r>
          </a:p>
        </p:txBody>
      </p:sp>
      <p:sp>
        <p:nvSpPr>
          <p:cNvPr id="7" name="Flowchart: Connector 6">
            <a:extLst>
              <a:ext uri="{FF2B5EF4-FFF2-40B4-BE49-F238E27FC236}">
                <a16:creationId xmlns:a16="http://schemas.microsoft.com/office/drawing/2014/main" id="{89642B70-31C6-4E8A-97E2-16DBF1757E31}"/>
              </a:ext>
            </a:extLst>
          </p:cNvPr>
          <p:cNvSpPr/>
          <p:nvPr/>
        </p:nvSpPr>
        <p:spPr>
          <a:xfrm>
            <a:off x="6555426" y="2813702"/>
            <a:ext cx="2163030" cy="1891862"/>
          </a:xfrm>
          <a:prstGeom prst="flowChartConnector">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solidFill>
                  <a:schemeClr val="bg2"/>
                </a:solidFill>
              </a:rPr>
              <a:t>Can we rethink query processing?</a:t>
            </a:r>
          </a:p>
        </p:txBody>
      </p:sp>
    </p:spTree>
    <p:extLst>
      <p:ext uri="{BB962C8B-B14F-4D97-AF65-F5344CB8AC3E}">
        <p14:creationId xmlns:p14="http://schemas.microsoft.com/office/powerpoint/2010/main" val="15844512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SYNC_SLIDE_GUID" val="81610ff5-7d91-4416-8a2b-6a664f7f8a32"/>
</p:tagLst>
</file>

<file path=ppt/tags/tag2.xml><?xml version="1.0" encoding="utf-8"?>
<p:tagLst xmlns:a="http://schemas.openxmlformats.org/drawingml/2006/main" xmlns:r="http://schemas.openxmlformats.org/officeDocument/2006/relationships" xmlns:p="http://schemas.openxmlformats.org/presentationml/2006/main">
  <p:tag name="OFFISYNC_SLIDE_GUID" val="485ccb4b-b322-4b79-83b1-1987848ceb79"/>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62FBA7-6F58-43BE-963E-6D4BC9073C1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3ae6f26d-9444-4782-a775-fd15bae28999"/>
    <ds:schemaRef ds:uri="72c0272b-f05b-475f-9459-f7525b8ef3e1"/>
    <ds:schemaRef ds:uri="http://purl.org/dc/terms/"/>
    <ds:schemaRef ds:uri="http://schemas.openxmlformats.org/package/2006/metadata/core-propertie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2007D486-6178-4DF7-963A-BC9EC6DCB51E}">
  <ds:schemaRefs>
    <ds:schemaRef ds:uri="http://schemas.microsoft.com/sharepoint/v3/contenttype/forms"/>
  </ds:schemaRefs>
</ds:datastoreItem>
</file>

<file path=customXml/itemProps3.xml><?xml version="1.0" encoding="utf-8"?>
<ds:datastoreItem xmlns:ds="http://schemas.openxmlformats.org/officeDocument/2006/customXml" ds:itemID="{35242498-C6E1-4959-8873-3DC18917CD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PASS 2013_SpeakerTemplate_16x9.potx</Template>
  <TotalTime>157</TotalTime>
  <Words>3156</Words>
  <Application>Microsoft Office PowerPoint</Application>
  <PresentationFormat>On-screen Show (16:9)</PresentationFormat>
  <Paragraphs>307</Paragraphs>
  <Slides>26</Slides>
  <Notes>13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26</vt:i4>
      </vt:variant>
    </vt:vector>
  </HeadingPairs>
  <TitlesOfParts>
    <vt:vector size="42" baseType="lpstr">
      <vt:lpstr>&amp;quot</vt:lpstr>
      <vt:lpstr>Arial</vt:lpstr>
      <vt:lpstr>Arial Narrow</vt:lpstr>
      <vt:lpstr>Calibri</vt:lpstr>
      <vt:lpstr>Consolas</vt:lpstr>
      <vt:lpstr>Gill Sans</vt:lpstr>
      <vt:lpstr>Intel Clear Light</vt:lpstr>
      <vt:lpstr>Open Sans</vt:lpstr>
      <vt:lpstr>Segoe UI</vt:lpstr>
      <vt:lpstr>Segoe UI Light</vt:lpstr>
      <vt:lpstr>Segoe UI Semibold</vt:lpstr>
      <vt:lpstr>Segoe UI Semilight</vt:lpstr>
      <vt:lpstr>Wingdings</vt:lpstr>
      <vt:lpstr>PASS 2013_SpeakerTemplate_16x9</vt:lpstr>
      <vt:lpstr>5-50203_Microsoft_Ignite_Template</vt:lpstr>
      <vt:lpstr>White Template</vt:lpstr>
      <vt:lpstr>Turbocharge Your SQL Server with In-Memory Database</vt:lpstr>
      <vt:lpstr>PowerPoint Presentation</vt:lpstr>
      <vt:lpstr>PowerPoint Presentation</vt:lpstr>
      <vt:lpstr>Pam Lahoud</vt:lpstr>
      <vt:lpstr>What is In-Memory Database?</vt:lpstr>
      <vt:lpstr>Your data has always been in memory</vt:lpstr>
      <vt:lpstr>Your data has always been in memory</vt:lpstr>
      <vt:lpstr>PowerPoint Presentation</vt:lpstr>
      <vt:lpstr>Hardware innovation breeds software innovation</vt:lpstr>
      <vt:lpstr>In-Memory Database – The Journey</vt:lpstr>
      <vt:lpstr>Flipping the script</vt:lpstr>
      <vt:lpstr>In-Memory Columnstore</vt:lpstr>
      <vt:lpstr>In-Memory OLTP</vt:lpstr>
      <vt:lpstr>Today’s Innovations</vt:lpstr>
      <vt:lpstr>Types of TempDB Contention</vt:lpstr>
      <vt:lpstr>Memory-Optimized TempDB Metadata</vt:lpstr>
      <vt:lpstr>Memory-Optimized TempDB Metadata</vt:lpstr>
      <vt:lpstr>PMEM (non-volatile memory)</vt:lpstr>
      <vt:lpstr>SQL Server and PMEM </vt:lpstr>
      <vt:lpstr>Hybrid Buffer Pool</vt:lpstr>
      <vt:lpstr>How do I get it?</vt:lpstr>
      <vt:lpstr>What does the future hold?</vt:lpstr>
      <vt:lpstr>Our approach to persistent memory</vt:lpstr>
      <vt:lpstr>Learn more</vt:lpstr>
      <vt:lpstr>PowerPoint Presentation</vt:lpstr>
      <vt:lpstr>Pam Lahoud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Pam Lahoud</cp:lastModifiedBy>
  <cp:revision>12</cp:revision>
  <dcterms:created xsi:type="dcterms:W3CDTF">2013-07-12T18:23:55Z</dcterms:created>
  <dcterms:modified xsi:type="dcterms:W3CDTF">2019-11-11T22:26:34Z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pamela@microsoft.com</vt:lpwstr>
  </property>
  <property fmtid="{D5CDD505-2E9C-101B-9397-08002B2CF9AE}" pid="5" name="MSIP_Label_f42aa342-8706-4288-bd11-ebb85995028c_SetDate">
    <vt:lpwstr>2019-11-01T17:04:32.1509816Z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160f6a4d-a150-4551-bfc4-631654411a92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0x010100123C19343FD02E4FB1900EBC4A332725</vt:lpwstr>
  </property>
</Properties>
</file>